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40" r:id="rId3"/>
    <p:sldId id="260" r:id="rId5"/>
    <p:sldId id="303" r:id="rId6"/>
    <p:sldId id="304" r:id="rId7"/>
    <p:sldId id="305" r:id="rId8"/>
    <p:sldId id="306" r:id="rId9"/>
    <p:sldId id="309" r:id="rId10"/>
    <p:sldId id="310" r:id="rId11"/>
    <p:sldId id="307" r:id="rId12"/>
    <p:sldId id="311" r:id="rId13"/>
    <p:sldId id="351" r:id="rId14"/>
    <p:sldId id="296" r:id="rId15"/>
  </p:sldIdLst>
  <p:sldSz cx="12195175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5968"/>
    <a:srgbClr val="31859C"/>
    <a:srgbClr val="F87A08"/>
    <a:srgbClr val="202A36"/>
    <a:srgbClr val="7CBF33"/>
    <a:srgbClr val="2DB2A4"/>
    <a:srgbClr val="34495E"/>
    <a:srgbClr val="E8E8E8"/>
    <a:srgbClr val="F9F9F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31" autoAdjust="0"/>
    <p:restoredTop sz="97340" autoAdjust="0"/>
  </p:normalViewPr>
  <p:slideViewPr>
    <p:cSldViewPr showGuides="1">
      <p:cViewPr varScale="1">
        <p:scale>
          <a:sx n="96" d="100"/>
          <a:sy n="96" d="100"/>
        </p:scale>
        <p:origin x="198" y="84"/>
      </p:cViewPr>
      <p:guideLst>
        <p:guide orient="horz" pos="17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255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43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547A1D-12E5-456D-BF67-C0BDB0A187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操作字符串繁琐复杂，但动笔画画并不难；而与文件系统交互最困难，尤其是写关于删除和移动文件的时候，一直在思考与磁盘同步写回的问题，后来选择了放弃。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ACBAC-C8EB-45CA-967B-DC24F1263E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8AF93-F015-4E02-9910-15C5CE4FE8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EB412-6DE5-4D5A-AC24-F5C75854319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4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5.png"/><Relationship Id="rId18" Type="http://schemas.openxmlformats.org/officeDocument/2006/relationships/notesSlide" Target="../notesSlides/notesSlide4.xml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0" Type="http://schemas.openxmlformats.org/officeDocument/2006/relationships/notesSlide" Target="../notesSlides/notesSlide6.xml"/><Relationship Id="rId2" Type="http://schemas.openxmlformats.org/officeDocument/2006/relationships/image" Target="../media/image5.png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30.xml"/><Relationship Id="rId17" Type="http://schemas.openxmlformats.org/officeDocument/2006/relationships/tags" Target="../tags/tag29.xml"/><Relationship Id="rId16" Type="http://schemas.openxmlformats.org/officeDocument/2006/relationships/tags" Target="../tags/tag28.xml"/><Relationship Id="rId15" Type="http://schemas.openxmlformats.org/officeDocument/2006/relationships/tags" Target="../tags/tag27.xml"/><Relationship Id="rId14" Type="http://schemas.openxmlformats.org/officeDocument/2006/relationships/tags" Target="../tags/tag26.xml"/><Relationship Id="rId13" Type="http://schemas.openxmlformats.org/officeDocument/2006/relationships/tags" Target="../tags/tag25.xml"/><Relationship Id="rId12" Type="http://schemas.openxmlformats.org/officeDocument/2006/relationships/tags" Target="../tags/tag24.xml"/><Relationship Id="rId11" Type="http://schemas.openxmlformats.org/officeDocument/2006/relationships/tags" Target="../tags/tag23.xml"/><Relationship Id="rId10" Type="http://schemas.openxmlformats.org/officeDocument/2006/relationships/tags" Target="../tags/tag2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image" Target="../media/image5.png"/><Relationship Id="rId15" Type="http://schemas.openxmlformats.org/officeDocument/2006/relationships/notesSlide" Target="../notesSlides/notesSlide7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8267" cy="6858000"/>
          </a:xfrm>
          <a:prstGeom prst="rect">
            <a:avLst/>
          </a:prstGeom>
        </p:spPr>
      </p:pic>
      <p:sp>
        <p:nvSpPr>
          <p:cNvPr id="61" name="矩形 1"/>
          <p:cNvSpPr/>
          <p:nvPr/>
        </p:nvSpPr>
        <p:spPr>
          <a:xfrm>
            <a:off x="0" y="1808951"/>
            <a:ext cx="12218267" cy="3312368"/>
          </a:xfrm>
          <a:custGeom>
            <a:avLst/>
            <a:gdLst>
              <a:gd name="connsiteX0" fmla="*/ 0 w 12218267"/>
              <a:gd name="connsiteY0" fmla="*/ 0 h 3312368"/>
              <a:gd name="connsiteX1" fmla="*/ 12218267 w 12218267"/>
              <a:gd name="connsiteY1" fmla="*/ 0 h 3312368"/>
              <a:gd name="connsiteX2" fmla="*/ 12218267 w 12218267"/>
              <a:gd name="connsiteY2" fmla="*/ 3312368 h 3312368"/>
              <a:gd name="connsiteX3" fmla="*/ 0 w 12218267"/>
              <a:gd name="connsiteY3" fmla="*/ 3312368 h 3312368"/>
              <a:gd name="connsiteX4" fmla="*/ 0 w 12218267"/>
              <a:gd name="connsiteY4" fmla="*/ 0 h 3312368"/>
              <a:gd name="connsiteX0-1" fmla="*/ 0 w 12218267"/>
              <a:gd name="connsiteY0-2" fmla="*/ 4337 h 3316705"/>
              <a:gd name="connsiteX1-3" fmla="*/ 6077243 w 12218267"/>
              <a:gd name="connsiteY1-4" fmla="*/ 0 h 3316705"/>
              <a:gd name="connsiteX2-5" fmla="*/ 12218267 w 12218267"/>
              <a:gd name="connsiteY2-6" fmla="*/ 4337 h 3316705"/>
              <a:gd name="connsiteX3-7" fmla="*/ 12218267 w 12218267"/>
              <a:gd name="connsiteY3-8" fmla="*/ 3316705 h 3316705"/>
              <a:gd name="connsiteX4-9" fmla="*/ 0 w 12218267"/>
              <a:gd name="connsiteY4-10" fmla="*/ 3316705 h 3316705"/>
              <a:gd name="connsiteX5" fmla="*/ 0 w 12218267"/>
              <a:gd name="connsiteY5" fmla="*/ 4337 h 3316705"/>
              <a:gd name="connsiteX0-11" fmla="*/ 0 w 12218267"/>
              <a:gd name="connsiteY0-12" fmla="*/ 0 h 3312368"/>
              <a:gd name="connsiteX1-13" fmla="*/ 6091310 w 12218267"/>
              <a:gd name="connsiteY1-14" fmla="*/ 895996 h 3312368"/>
              <a:gd name="connsiteX2-15" fmla="*/ 12218267 w 12218267"/>
              <a:gd name="connsiteY2-16" fmla="*/ 0 h 3312368"/>
              <a:gd name="connsiteX3-17" fmla="*/ 12218267 w 12218267"/>
              <a:gd name="connsiteY3-18" fmla="*/ 3312368 h 3312368"/>
              <a:gd name="connsiteX4-19" fmla="*/ 0 w 12218267"/>
              <a:gd name="connsiteY4-20" fmla="*/ 3312368 h 3312368"/>
              <a:gd name="connsiteX5-21" fmla="*/ 0 w 12218267"/>
              <a:gd name="connsiteY5-22" fmla="*/ 0 h 3312368"/>
              <a:gd name="connsiteX0-23" fmla="*/ 0 w 12218267"/>
              <a:gd name="connsiteY0-24" fmla="*/ 0 h 3312368"/>
              <a:gd name="connsiteX1-25" fmla="*/ 6035040 w 12218267"/>
              <a:gd name="connsiteY1-26" fmla="*/ 853793 h 3312368"/>
              <a:gd name="connsiteX2-27" fmla="*/ 12218267 w 12218267"/>
              <a:gd name="connsiteY2-28" fmla="*/ 0 h 3312368"/>
              <a:gd name="connsiteX3-29" fmla="*/ 12218267 w 12218267"/>
              <a:gd name="connsiteY3-30" fmla="*/ 3312368 h 3312368"/>
              <a:gd name="connsiteX4-31" fmla="*/ 0 w 12218267"/>
              <a:gd name="connsiteY4-32" fmla="*/ 3312368 h 3312368"/>
              <a:gd name="connsiteX5-33" fmla="*/ 0 w 12218267"/>
              <a:gd name="connsiteY5-34" fmla="*/ 0 h 3312368"/>
              <a:gd name="connsiteX0-35" fmla="*/ 0 w 12218267"/>
              <a:gd name="connsiteY0-36" fmla="*/ 0 h 3312368"/>
              <a:gd name="connsiteX1-37" fmla="*/ 6091310 w 12218267"/>
              <a:gd name="connsiteY1-38" fmla="*/ 853793 h 3312368"/>
              <a:gd name="connsiteX2-39" fmla="*/ 12218267 w 12218267"/>
              <a:gd name="connsiteY2-40" fmla="*/ 0 h 3312368"/>
              <a:gd name="connsiteX3-41" fmla="*/ 12218267 w 12218267"/>
              <a:gd name="connsiteY3-42" fmla="*/ 3312368 h 3312368"/>
              <a:gd name="connsiteX4-43" fmla="*/ 0 w 12218267"/>
              <a:gd name="connsiteY4-44" fmla="*/ 3312368 h 3312368"/>
              <a:gd name="connsiteX5-45" fmla="*/ 0 w 12218267"/>
              <a:gd name="connsiteY5-46" fmla="*/ 0 h 3312368"/>
              <a:gd name="connsiteX0-47" fmla="*/ 0 w 12218267"/>
              <a:gd name="connsiteY0-48" fmla="*/ 0 h 3312368"/>
              <a:gd name="connsiteX1-49" fmla="*/ 6091310 w 12218267"/>
              <a:gd name="connsiteY1-50" fmla="*/ 853793 h 3312368"/>
              <a:gd name="connsiteX2-51" fmla="*/ 12218267 w 12218267"/>
              <a:gd name="connsiteY2-52" fmla="*/ 0 h 3312368"/>
              <a:gd name="connsiteX3-53" fmla="*/ 12218267 w 12218267"/>
              <a:gd name="connsiteY3-54" fmla="*/ 3312368 h 3312368"/>
              <a:gd name="connsiteX4-55" fmla="*/ 6105378 w 12218267"/>
              <a:gd name="connsiteY4-56" fmla="*/ 3301570 h 3312368"/>
              <a:gd name="connsiteX5-57" fmla="*/ 0 w 12218267"/>
              <a:gd name="connsiteY5-58" fmla="*/ 3312368 h 3312368"/>
              <a:gd name="connsiteX6" fmla="*/ 0 w 12218267"/>
              <a:gd name="connsiteY6" fmla="*/ 0 h 3312368"/>
              <a:gd name="connsiteX0-59" fmla="*/ 0 w 12218267"/>
              <a:gd name="connsiteY0-60" fmla="*/ 0 h 3312368"/>
              <a:gd name="connsiteX1-61" fmla="*/ 6091310 w 12218267"/>
              <a:gd name="connsiteY1-62" fmla="*/ 853793 h 3312368"/>
              <a:gd name="connsiteX2-63" fmla="*/ 12218267 w 12218267"/>
              <a:gd name="connsiteY2-64" fmla="*/ 0 h 3312368"/>
              <a:gd name="connsiteX3-65" fmla="*/ 12218267 w 12218267"/>
              <a:gd name="connsiteY3-66" fmla="*/ 3312368 h 3312368"/>
              <a:gd name="connsiteX4-67" fmla="*/ 6133513 w 12218267"/>
              <a:gd name="connsiteY4-68" fmla="*/ 2710727 h 3312368"/>
              <a:gd name="connsiteX5-69" fmla="*/ 0 w 12218267"/>
              <a:gd name="connsiteY5-70" fmla="*/ 3312368 h 3312368"/>
              <a:gd name="connsiteX6-71" fmla="*/ 0 w 12218267"/>
              <a:gd name="connsiteY6-72" fmla="*/ 0 h 3312368"/>
              <a:gd name="connsiteX0-73" fmla="*/ 0 w 12218267"/>
              <a:gd name="connsiteY0-74" fmla="*/ 0 h 3312368"/>
              <a:gd name="connsiteX1-75" fmla="*/ 6091310 w 12218267"/>
              <a:gd name="connsiteY1-76" fmla="*/ 853793 h 3312368"/>
              <a:gd name="connsiteX2-77" fmla="*/ 12218267 w 12218267"/>
              <a:gd name="connsiteY2-78" fmla="*/ 0 h 3312368"/>
              <a:gd name="connsiteX3-79" fmla="*/ 12218267 w 12218267"/>
              <a:gd name="connsiteY3-80" fmla="*/ 3312368 h 3312368"/>
              <a:gd name="connsiteX4-81" fmla="*/ 6119445 w 12218267"/>
              <a:gd name="connsiteY4-82" fmla="*/ 2471576 h 3312368"/>
              <a:gd name="connsiteX5-83" fmla="*/ 0 w 12218267"/>
              <a:gd name="connsiteY5-84" fmla="*/ 3312368 h 3312368"/>
              <a:gd name="connsiteX6-85" fmla="*/ 0 w 12218267"/>
              <a:gd name="connsiteY6-86" fmla="*/ 0 h 3312368"/>
              <a:gd name="connsiteX0-87" fmla="*/ 0 w 12218267"/>
              <a:gd name="connsiteY0-88" fmla="*/ 0 h 3312368"/>
              <a:gd name="connsiteX1-89" fmla="*/ 6091310 w 12218267"/>
              <a:gd name="connsiteY1-90" fmla="*/ 853793 h 3312368"/>
              <a:gd name="connsiteX2-91" fmla="*/ 12218267 w 12218267"/>
              <a:gd name="connsiteY2-92" fmla="*/ 0 h 3312368"/>
              <a:gd name="connsiteX3-93" fmla="*/ 12218267 w 12218267"/>
              <a:gd name="connsiteY3-94" fmla="*/ 3312368 h 3312368"/>
              <a:gd name="connsiteX4-95" fmla="*/ 6119445 w 12218267"/>
              <a:gd name="connsiteY4-96" fmla="*/ 2232425 h 3312368"/>
              <a:gd name="connsiteX5-97" fmla="*/ 0 w 12218267"/>
              <a:gd name="connsiteY5-98" fmla="*/ 3312368 h 3312368"/>
              <a:gd name="connsiteX6-99" fmla="*/ 0 w 12218267"/>
              <a:gd name="connsiteY6-100" fmla="*/ 0 h 3312368"/>
              <a:gd name="connsiteX0-101" fmla="*/ 0 w 12218267"/>
              <a:gd name="connsiteY0-102" fmla="*/ 0 h 3312368"/>
              <a:gd name="connsiteX1-103" fmla="*/ 6091310 w 12218267"/>
              <a:gd name="connsiteY1-104" fmla="*/ 853793 h 3312368"/>
              <a:gd name="connsiteX2-105" fmla="*/ 12218267 w 12218267"/>
              <a:gd name="connsiteY2-106" fmla="*/ 0 h 3312368"/>
              <a:gd name="connsiteX3-107" fmla="*/ 12218267 w 12218267"/>
              <a:gd name="connsiteY3-108" fmla="*/ 3312368 h 3312368"/>
              <a:gd name="connsiteX4-109" fmla="*/ 6133513 w 12218267"/>
              <a:gd name="connsiteY4-110" fmla="*/ 2443440 h 3312368"/>
              <a:gd name="connsiteX5-111" fmla="*/ 0 w 12218267"/>
              <a:gd name="connsiteY5-112" fmla="*/ 3312368 h 3312368"/>
              <a:gd name="connsiteX6-113" fmla="*/ 0 w 12218267"/>
              <a:gd name="connsiteY6-114" fmla="*/ 0 h 3312368"/>
              <a:gd name="connsiteX0-115" fmla="*/ 0 w 12218267"/>
              <a:gd name="connsiteY0-116" fmla="*/ 0 h 3312368"/>
              <a:gd name="connsiteX1-117" fmla="*/ 6091310 w 12218267"/>
              <a:gd name="connsiteY1-118" fmla="*/ 853793 h 3312368"/>
              <a:gd name="connsiteX2-119" fmla="*/ 12218267 w 12218267"/>
              <a:gd name="connsiteY2-120" fmla="*/ 0 h 3312368"/>
              <a:gd name="connsiteX3-121" fmla="*/ 12218267 w 12218267"/>
              <a:gd name="connsiteY3-122" fmla="*/ 3312368 h 3312368"/>
              <a:gd name="connsiteX4-123" fmla="*/ 6100856 w 12218267"/>
              <a:gd name="connsiteY4-124" fmla="*/ 2443440 h 3312368"/>
              <a:gd name="connsiteX5-125" fmla="*/ 0 w 12218267"/>
              <a:gd name="connsiteY5-126" fmla="*/ 3312368 h 3312368"/>
              <a:gd name="connsiteX6-127" fmla="*/ 0 w 12218267"/>
              <a:gd name="connsiteY6-128" fmla="*/ 0 h 331236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71" y="connsiteY6-72"/>
              </a:cxn>
            </a:cxnLst>
            <a:rect l="l" t="t" r="r" b="b"/>
            <a:pathLst>
              <a:path w="12218267" h="3312368">
                <a:moveTo>
                  <a:pt x="0" y="0"/>
                </a:moveTo>
                <a:lnTo>
                  <a:pt x="6091310" y="853793"/>
                </a:lnTo>
                <a:lnTo>
                  <a:pt x="12218267" y="0"/>
                </a:lnTo>
                <a:lnTo>
                  <a:pt x="12218267" y="3312368"/>
                </a:lnTo>
                <a:lnTo>
                  <a:pt x="6100856" y="2443440"/>
                </a:lnTo>
                <a:lnTo>
                  <a:pt x="0" y="33123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2"/>
          <p:cNvSpPr/>
          <p:nvPr/>
        </p:nvSpPr>
        <p:spPr>
          <a:xfrm>
            <a:off x="1617549" y="1515105"/>
            <a:ext cx="3898393" cy="984509"/>
          </a:xfrm>
          <a:custGeom>
            <a:avLst/>
            <a:gdLst>
              <a:gd name="connsiteX0" fmla="*/ 0 w 4608512"/>
              <a:gd name="connsiteY0" fmla="*/ 0 h 216024"/>
              <a:gd name="connsiteX1" fmla="*/ 4608512 w 4608512"/>
              <a:gd name="connsiteY1" fmla="*/ 0 h 216024"/>
              <a:gd name="connsiteX2" fmla="*/ 4608512 w 4608512"/>
              <a:gd name="connsiteY2" fmla="*/ 216024 h 216024"/>
              <a:gd name="connsiteX3" fmla="*/ 0 w 4608512"/>
              <a:gd name="connsiteY3" fmla="*/ 216024 h 216024"/>
              <a:gd name="connsiteX4" fmla="*/ 0 w 4608512"/>
              <a:gd name="connsiteY4" fmla="*/ 0 h 216024"/>
              <a:gd name="connsiteX0-1" fmla="*/ 29183 w 4608512"/>
              <a:gd name="connsiteY0-2" fmla="*/ 0 h 245207"/>
              <a:gd name="connsiteX1-3" fmla="*/ 4608512 w 4608512"/>
              <a:gd name="connsiteY1-4" fmla="*/ 29183 h 245207"/>
              <a:gd name="connsiteX2-5" fmla="*/ 4608512 w 4608512"/>
              <a:gd name="connsiteY2-6" fmla="*/ 245207 h 245207"/>
              <a:gd name="connsiteX3-7" fmla="*/ 0 w 4608512"/>
              <a:gd name="connsiteY3-8" fmla="*/ 245207 h 245207"/>
              <a:gd name="connsiteX4-9" fmla="*/ 29183 w 4608512"/>
              <a:gd name="connsiteY4-10" fmla="*/ 0 h 245207"/>
              <a:gd name="connsiteX0-11" fmla="*/ 116732 w 4696061"/>
              <a:gd name="connsiteY0-12" fmla="*/ 0 h 245207"/>
              <a:gd name="connsiteX1-13" fmla="*/ 4696061 w 4696061"/>
              <a:gd name="connsiteY1-14" fmla="*/ 29183 h 245207"/>
              <a:gd name="connsiteX2-15" fmla="*/ 4696061 w 4696061"/>
              <a:gd name="connsiteY2-16" fmla="*/ 245207 h 245207"/>
              <a:gd name="connsiteX3-17" fmla="*/ 0 w 4696061"/>
              <a:gd name="connsiteY3-18" fmla="*/ 211160 h 245207"/>
              <a:gd name="connsiteX4-19" fmla="*/ 116732 w 4696061"/>
              <a:gd name="connsiteY4-20" fmla="*/ 0 h 245207"/>
              <a:gd name="connsiteX0-21" fmla="*/ 116732 w 4696061"/>
              <a:gd name="connsiteY0-22" fmla="*/ 0 h 245207"/>
              <a:gd name="connsiteX1-23" fmla="*/ 4696061 w 4696061"/>
              <a:gd name="connsiteY1-24" fmla="*/ 245207 h 245207"/>
              <a:gd name="connsiteX2-25" fmla="*/ 0 w 4696061"/>
              <a:gd name="connsiteY2-26" fmla="*/ 211160 h 245207"/>
              <a:gd name="connsiteX3-27" fmla="*/ 116732 w 4696061"/>
              <a:gd name="connsiteY3-28" fmla="*/ 0 h 245207"/>
              <a:gd name="connsiteX0-29" fmla="*/ 116732 w 3898393"/>
              <a:gd name="connsiteY0-30" fmla="*/ 0 h 984509"/>
              <a:gd name="connsiteX1-31" fmla="*/ 3898393 w 3898393"/>
              <a:gd name="connsiteY1-32" fmla="*/ 984509 h 984509"/>
              <a:gd name="connsiteX2-33" fmla="*/ 0 w 3898393"/>
              <a:gd name="connsiteY2-34" fmla="*/ 211160 h 984509"/>
              <a:gd name="connsiteX3-35" fmla="*/ 116732 w 3898393"/>
              <a:gd name="connsiteY3-36" fmla="*/ 0 h 98450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898393" h="984509">
                <a:moveTo>
                  <a:pt x="116732" y="0"/>
                </a:moveTo>
                <a:lnTo>
                  <a:pt x="3898393" y="984509"/>
                </a:lnTo>
                <a:lnTo>
                  <a:pt x="0" y="211160"/>
                </a:lnTo>
                <a:lnTo>
                  <a:pt x="116732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2"/>
          <p:cNvSpPr/>
          <p:nvPr/>
        </p:nvSpPr>
        <p:spPr>
          <a:xfrm flipH="1">
            <a:off x="7177707" y="1473237"/>
            <a:ext cx="3913795" cy="994783"/>
          </a:xfrm>
          <a:custGeom>
            <a:avLst/>
            <a:gdLst>
              <a:gd name="connsiteX0" fmla="*/ 0 w 4608512"/>
              <a:gd name="connsiteY0" fmla="*/ 0 h 216024"/>
              <a:gd name="connsiteX1" fmla="*/ 4608512 w 4608512"/>
              <a:gd name="connsiteY1" fmla="*/ 0 h 216024"/>
              <a:gd name="connsiteX2" fmla="*/ 4608512 w 4608512"/>
              <a:gd name="connsiteY2" fmla="*/ 216024 h 216024"/>
              <a:gd name="connsiteX3" fmla="*/ 0 w 4608512"/>
              <a:gd name="connsiteY3" fmla="*/ 216024 h 216024"/>
              <a:gd name="connsiteX4" fmla="*/ 0 w 4608512"/>
              <a:gd name="connsiteY4" fmla="*/ 0 h 216024"/>
              <a:gd name="connsiteX0-1" fmla="*/ 29183 w 4608512"/>
              <a:gd name="connsiteY0-2" fmla="*/ 0 h 245207"/>
              <a:gd name="connsiteX1-3" fmla="*/ 4608512 w 4608512"/>
              <a:gd name="connsiteY1-4" fmla="*/ 29183 h 245207"/>
              <a:gd name="connsiteX2-5" fmla="*/ 4608512 w 4608512"/>
              <a:gd name="connsiteY2-6" fmla="*/ 245207 h 245207"/>
              <a:gd name="connsiteX3-7" fmla="*/ 0 w 4608512"/>
              <a:gd name="connsiteY3-8" fmla="*/ 245207 h 245207"/>
              <a:gd name="connsiteX4-9" fmla="*/ 29183 w 4608512"/>
              <a:gd name="connsiteY4-10" fmla="*/ 0 h 245207"/>
              <a:gd name="connsiteX0-11" fmla="*/ 116732 w 4696061"/>
              <a:gd name="connsiteY0-12" fmla="*/ 0 h 245207"/>
              <a:gd name="connsiteX1-13" fmla="*/ 4696061 w 4696061"/>
              <a:gd name="connsiteY1-14" fmla="*/ 29183 h 245207"/>
              <a:gd name="connsiteX2-15" fmla="*/ 4696061 w 4696061"/>
              <a:gd name="connsiteY2-16" fmla="*/ 245207 h 245207"/>
              <a:gd name="connsiteX3-17" fmla="*/ 0 w 4696061"/>
              <a:gd name="connsiteY3-18" fmla="*/ 211160 h 245207"/>
              <a:gd name="connsiteX4-19" fmla="*/ 116732 w 4696061"/>
              <a:gd name="connsiteY4-20" fmla="*/ 0 h 245207"/>
              <a:gd name="connsiteX0-21" fmla="*/ 116732 w 4696061"/>
              <a:gd name="connsiteY0-22" fmla="*/ 0 h 245207"/>
              <a:gd name="connsiteX1-23" fmla="*/ 4696061 w 4696061"/>
              <a:gd name="connsiteY1-24" fmla="*/ 245207 h 245207"/>
              <a:gd name="connsiteX2-25" fmla="*/ 0 w 4696061"/>
              <a:gd name="connsiteY2-26" fmla="*/ 211160 h 245207"/>
              <a:gd name="connsiteX3-27" fmla="*/ 116732 w 4696061"/>
              <a:gd name="connsiteY3-28" fmla="*/ 0 h 245207"/>
              <a:gd name="connsiteX0-29" fmla="*/ 116732 w 3898393"/>
              <a:gd name="connsiteY0-30" fmla="*/ 0 h 984509"/>
              <a:gd name="connsiteX1-31" fmla="*/ 3898393 w 3898393"/>
              <a:gd name="connsiteY1-32" fmla="*/ 984509 h 984509"/>
              <a:gd name="connsiteX2-33" fmla="*/ 0 w 3898393"/>
              <a:gd name="connsiteY2-34" fmla="*/ 211160 h 984509"/>
              <a:gd name="connsiteX3-35" fmla="*/ 116732 w 3898393"/>
              <a:gd name="connsiteY3-36" fmla="*/ 0 h 984509"/>
              <a:gd name="connsiteX0-37" fmla="*/ 1242579 w 5024240"/>
              <a:gd name="connsiteY0-38" fmla="*/ 0 h 984509"/>
              <a:gd name="connsiteX1-39" fmla="*/ 5024240 w 5024240"/>
              <a:gd name="connsiteY1-40" fmla="*/ 984509 h 984509"/>
              <a:gd name="connsiteX2-41" fmla="*/ 0 w 5024240"/>
              <a:gd name="connsiteY2-42" fmla="*/ 303627 h 984509"/>
              <a:gd name="connsiteX3-43" fmla="*/ 1242579 w 5024240"/>
              <a:gd name="connsiteY3-44" fmla="*/ 0 h 984509"/>
              <a:gd name="connsiteX0-45" fmla="*/ 1448526 w 5230187"/>
              <a:gd name="connsiteY0-46" fmla="*/ 0 h 984509"/>
              <a:gd name="connsiteX1-47" fmla="*/ 5230187 w 5230187"/>
              <a:gd name="connsiteY1-48" fmla="*/ 984509 h 984509"/>
              <a:gd name="connsiteX2-49" fmla="*/ 0 w 5230187"/>
              <a:gd name="connsiteY2-50" fmla="*/ 170063 h 984509"/>
              <a:gd name="connsiteX3-51" fmla="*/ 1448526 w 5230187"/>
              <a:gd name="connsiteY3-52" fmla="*/ 0 h 984509"/>
              <a:gd name="connsiteX0-53" fmla="*/ 130462 w 5230187"/>
              <a:gd name="connsiteY0-54" fmla="*/ 0 h 994783"/>
              <a:gd name="connsiteX1-55" fmla="*/ 5230187 w 5230187"/>
              <a:gd name="connsiteY1-56" fmla="*/ 994783 h 994783"/>
              <a:gd name="connsiteX2-57" fmla="*/ 0 w 5230187"/>
              <a:gd name="connsiteY2-58" fmla="*/ 180337 h 994783"/>
              <a:gd name="connsiteX3-59" fmla="*/ 130462 w 5230187"/>
              <a:gd name="connsiteY3-60" fmla="*/ 0 h 9947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230187" h="994783">
                <a:moveTo>
                  <a:pt x="130462" y="0"/>
                </a:moveTo>
                <a:lnTo>
                  <a:pt x="5230187" y="994783"/>
                </a:lnTo>
                <a:lnTo>
                  <a:pt x="0" y="180337"/>
                </a:lnTo>
                <a:lnTo>
                  <a:pt x="130462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2"/>
          <p:cNvSpPr/>
          <p:nvPr/>
        </p:nvSpPr>
        <p:spPr>
          <a:xfrm flipH="1">
            <a:off x="7353816" y="1583824"/>
            <a:ext cx="2115818" cy="717381"/>
          </a:xfrm>
          <a:custGeom>
            <a:avLst/>
            <a:gdLst>
              <a:gd name="connsiteX0" fmla="*/ 0 w 4608512"/>
              <a:gd name="connsiteY0" fmla="*/ 0 h 216024"/>
              <a:gd name="connsiteX1" fmla="*/ 4608512 w 4608512"/>
              <a:gd name="connsiteY1" fmla="*/ 0 h 216024"/>
              <a:gd name="connsiteX2" fmla="*/ 4608512 w 4608512"/>
              <a:gd name="connsiteY2" fmla="*/ 216024 h 216024"/>
              <a:gd name="connsiteX3" fmla="*/ 0 w 4608512"/>
              <a:gd name="connsiteY3" fmla="*/ 216024 h 216024"/>
              <a:gd name="connsiteX4" fmla="*/ 0 w 4608512"/>
              <a:gd name="connsiteY4" fmla="*/ 0 h 216024"/>
              <a:gd name="connsiteX0-1" fmla="*/ 29183 w 4608512"/>
              <a:gd name="connsiteY0-2" fmla="*/ 0 h 245207"/>
              <a:gd name="connsiteX1-3" fmla="*/ 4608512 w 4608512"/>
              <a:gd name="connsiteY1-4" fmla="*/ 29183 h 245207"/>
              <a:gd name="connsiteX2-5" fmla="*/ 4608512 w 4608512"/>
              <a:gd name="connsiteY2-6" fmla="*/ 245207 h 245207"/>
              <a:gd name="connsiteX3-7" fmla="*/ 0 w 4608512"/>
              <a:gd name="connsiteY3-8" fmla="*/ 245207 h 245207"/>
              <a:gd name="connsiteX4-9" fmla="*/ 29183 w 4608512"/>
              <a:gd name="connsiteY4-10" fmla="*/ 0 h 245207"/>
              <a:gd name="connsiteX0-11" fmla="*/ 116732 w 4696061"/>
              <a:gd name="connsiteY0-12" fmla="*/ 0 h 245207"/>
              <a:gd name="connsiteX1-13" fmla="*/ 4696061 w 4696061"/>
              <a:gd name="connsiteY1-14" fmla="*/ 29183 h 245207"/>
              <a:gd name="connsiteX2-15" fmla="*/ 4696061 w 4696061"/>
              <a:gd name="connsiteY2-16" fmla="*/ 245207 h 245207"/>
              <a:gd name="connsiteX3-17" fmla="*/ 0 w 4696061"/>
              <a:gd name="connsiteY3-18" fmla="*/ 211160 h 245207"/>
              <a:gd name="connsiteX4-19" fmla="*/ 116732 w 4696061"/>
              <a:gd name="connsiteY4-20" fmla="*/ 0 h 245207"/>
              <a:gd name="connsiteX0-21" fmla="*/ 116732 w 4696061"/>
              <a:gd name="connsiteY0-22" fmla="*/ 0 h 245207"/>
              <a:gd name="connsiteX1-23" fmla="*/ 4696061 w 4696061"/>
              <a:gd name="connsiteY1-24" fmla="*/ 245207 h 245207"/>
              <a:gd name="connsiteX2-25" fmla="*/ 0 w 4696061"/>
              <a:gd name="connsiteY2-26" fmla="*/ 211160 h 245207"/>
              <a:gd name="connsiteX3-27" fmla="*/ 116732 w 4696061"/>
              <a:gd name="connsiteY3-28" fmla="*/ 0 h 245207"/>
              <a:gd name="connsiteX0-29" fmla="*/ 116732 w 3898393"/>
              <a:gd name="connsiteY0-30" fmla="*/ 0 h 984509"/>
              <a:gd name="connsiteX1-31" fmla="*/ 3898393 w 3898393"/>
              <a:gd name="connsiteY1-32" fmla="*/ 984509 h 984509"/>
              <a:gd name="connsiteX2-33" fmla="*/ 0 w 3898393"/>
              <a:gd name="connsiteY2-34" fmla="*/ 211160 h 984509"/>
              <a:gd name="connsiteX3-35" fmla="*/ 116732 w 3898393"/>
              <a:gd name="connsiteY3-36" fmla="*/ 0 h 984509"/>
              <a:gd name="connsiteX0-37" fmla="*/ 1283768 w 3898393"/>
              <a:gd name="connsiteY0-38" fmla="*/ 55968 h 773349"/>
              <a:gd name="connsiteX1-39" fmla="*/ 3898393 w 3898393"/>
              <a:gd name="connsiteY1-40" fmla="*/ 773349 h 773349"/>
              <a:gd name="connsiteX2-41" fmla="*/ 0 w 3898393"/>
              <a:gd name="connsiteY2-42" fmla="*/ 0 h 773349"/>
              <a:gd name="connsiteX3-43" fmla="*/ 1283768 w 3898393"/>
              <a:gd name="connsiteY3-44" fmla="*/ 55968 h 773349"/>
              <a:gd name="connsiteX0-45" fmla="*/ 212841 w 2827466"/>
              <a:gd name="connsiteY0-46" fmla="*/ 0 h 717381"/>
              <a:gd name="connsiteX1-47" fmla="*/ 2827466 w 2827466"/>
              <a:gd name="connsiteY1-48" fmla="*/ 717381 h 717381"/>
              <a:gd name="connsiteX2-49" fmla="*/ 0 w 2827466"/>
              <a:gd name="connsiteY2-50" fmla="*/ 108418 h 717381"/>
              <a:gd name="connsiteX3-51" fmla="*/ 212841 w 2827466"/>
              <a:gd name="connsiteY3-52" fmla="*/ 0 h 71738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827466" h="717381">
                <a:moveTo>
                  <a:pt x="212841" y="0"/>
                </a:moveTo>
                <a:lnTo>
                  <a:pt x="2827466" y="717381"/>
                </a:lnTo>
                <a:lnTo>
                  <a:pt x="0" y="108418"/>
                </a:lnTo>
                <a:lnTo>
                  <a:pt x="212841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2"/>
          <p:cNvSpPr/>
          <p:nvPr/>
        </p:nvSpPr>
        <p:spPr>
          <a:xfrm rot="20121383">
            <a:off x="1158051" y="4489209"/>
            <a:ext cx="3884816" cy="907491"/>
          </a:xfrm>
          <a:custGeom>
            <a:avLst/>
            <a:gdLst>
              <a:gd name="connsiteX0" fmla="*/ 0 w 4608512"/>
              <a:gd name="connsiteY0" fmla="*/ 0 h 216024"/>
              <a:gd name="connsiteX1" fmla="*/ 4608512 w 4608512"/>
              <a:gd name="connsiteY1" fmla="*/ 0 h 216024"/>
              <a:gd name="connsiteX2" fmla="*/ 4608512 w 4608512"/>
              <a:gd name="connsiteY2" fmla="*/ 216024 h 216024"/>
              <a:gd name="connsiteX3" fmla="*/ 0 w 4608512"/>
              <a:gd name="connsiteY3" fmla="*/ 216024 h 216024"/>
              <a:gd name="connsiteX4" fmla="*/ 0 w 4608512"/>
              <a:gd name="connsiteY4" fmla="*/ 0 h 216024"/>
              <a:gd name="connsiteX0-1" fmla="*/ 29183 w 4608512"/>
              <a:gd name="connsiteY0-2" fmla="*/ 0 h 245207"/>
              <a:gd name="connsiteX1-3" fmla="*/ 4608512 w 4608512"/>
              <a:gd name="connsiteY1-4" fmla="*/ 29183 h 245207"/>
              <a:gd name="connsiteX2-5" fmla="*/ 4608512 w 4608512"/>
              <a:gd name="connsiteY2-6" fmla="*/ 245207 h 245207"/>
              <a:gd name="connsiteX3-7" fmla="*/ 0 w 4608512"/>
              <a:gd name="connsiteY3-8" fmla="*/ 245207 h 245207"/>
              <a:gd name="connsiteX4-9" fmla="*/ 29183 w 4608512"/>
              <a:gd name="connsiteY4-10" fmla="*/ 0 h 245207"/>
              <a:gd name="connsiteX0-11" fmla="*/ 116732 w 4696061"/>
              <a:gd name="connsiteY0-12" fmla="*/ 0 h 245207"/>
              <a:gd name="connsiteX1-13" fmla="*/ 4696061 w 4696061"/>
              <a:gd name="connsiteY1-14" fmla="*/ 29183 h 245207"/>
              <a:gd name="connsiteX2-15" fmla="*/ 4696061 w 4696061"/>
              <a:gd name="connsiteY2-16" fmla="*/ 245207 h 245207"/>
              <a:gd name="connsiteX3-17" fmla="*/ 0 w 4696061"/>
              <a:gd name="connsiteY3-18" fmla="*/ 211160 h 245207"/>
              <a:gd name="connsiteX4-19" fmla="*/ 116732 w 4696061"/>
              <a:gd name="connsiteY4-20" fmla="*/ 0 h 245207"/>
              <a:gd name="connsiteX0-21" fmla="*/ 116732 w 4696061"/>
              <a:gd name="connsiteY0-22" fmla="*/ 0 h 245207"/>
              <a:gd name="connsiteX1-23" fmla="*/ 4696061 w 4696061"/>
              <a:gd name="connsiteY1-24" fmla="*/ 245207 h 245207"/>
              <a:gd name="connsiteX2-25" fmla="*/ 0 w 4696061"/>
              <a:gd name="connsiteY2-26" fmla="*/ 211160 h 245207"/>
              <a:gd name="connsiteX3-27" fmla="*/ 116732 w 4696061"/>
              <a:gd name="connsiteY3-28" fmla="*/ 0 h 245207"/>
              <a:gd name="connsiteX0-29" fmla="*/ 116732 w 3898393"/>
              <a:gd name="connsiteY0-30" fmla="*/ 0 h 984509"/>
              <a:gd name="connsiteX1-31" fmla="*/ 3898393 w 3898393"/>
              <a:gd name="connsiteY1-32" fmla="*/ 984509 h 984509"/>
              <a:gd name="connsiteX2-33" fmla="*/ 0 w 3898393"/>
              <a:gd name="connsiteY2-34" fmla="*/ 211160 h 984509"/>
              <a:gd name="connsiteX3-35" fmla="*/ 116732 w 3898393"/>
              <a:gd name="connsiteY3-36" fmla="*/ 0 h 984509"/>
              <a:gd name="connsiteX0-37" fmla="*/ 19496 w 3801157"/>
              <a:gd name="connsiteY0-38" fmla="*/ 0 h 984509"/>
              <a:gd name="connsiteX1-39" fmla="*/ 3801157 w 3801157"/>
              <a:gd name="connsiteY1-40" fmla="*/ 984509 h 984509"/>
              <a:gd name="connsiteX2-41" fmla="*/ 0 w 3801157"/>
              <a:gd name="connsiteY2-42" fmla="*/ 368805 h 984509"/>
              <a:gd name="connsiteX3-43" fmla="*/ 19496 w 3801157"/>
              <a:gd name="connsiteY3-44" fmla="*/ 0 h 984509"/>
              <a:gd name="connsiteX0-45" fmla="*/ 0 w 3884816"/>
              <a:gd name="connsiteY0-46" fmla="*/ 0 h 907491"/>
              <a:gd name="connsiteX1-47" fmla="*/ 3884816 w 3884816"/>
              <a:gd name="connsiteY1-48" fmla="*/ 907491 h 907491"/>
              <a:gd name="connsiteX2-49" fmla="*/ 83659 w 3884816"/>
              <a:gd name="connsiteY2-50" fmla="*/ 291787 h 907491"/>
              <a:gd name="connsiteX3-51" fmla="*/ 0 w 3884816"/>
              <a:gd name="connsiteY3-52" fmla="*/ 0 h 907491"/>
              <a:gd name="connsiteX0-53" fmla="*/ 0 w 3884816"/>
              <a:gd name="connsiteY0-54" fmla="*/ 0 h 907491"/>
              <a:gd name="connsiteX1-55" fmla="*/ 3884816 w 3884816"/>
              <a:gd name="connsiteY1-56" fmla="*/ 907491 h 907491"/>
              <a:gd name="connsiteX2-57" fmla="*/ 54105 w 3884816"/>
              <a:gd name="connsiteY2-58" fmla="*/ 233013 h 907491"/>
              <a:gd name="connsiteX3-59" fmla="*/ 0 w 3884816"/>
              <a:gd name="connsiteY3-60" fmla="*/ 0 h 9074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884816" h="907491">
                <a:moveTo>
                  <a:pt x="0" y="0"/>
                </a:moveTo>
                <a:lnTo>
                  <a:pt x="3884816" y="907491"/>
                </a:lnTo>
                <a:lnTo>
                  <a:pt x="54105" y="2330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2"/>
          <p:cNvSpPr/>
          <p:nvPr/>
        </p:nvSpPr>
        <p:spPr>
          <a:xfrm rot="2083323" flipH="1">
            <a:off x="6610020" y="4089456"/>
            <a:ext cx="2531528" cy="1073693"/>
          </a:xfrm>
          <a:custGeom>
            <a:avLst/>
            <a:gdLst>
              <a:gd name="connsiteX0" fmla="*/ 0 w 4608512"/>
              <a:gd name="connsiteY0" fmla="*/ 0 h 216024"/>
              <a:gd name="connsiteX1" fmla="*/ 4608512 w 4608512"/>
              <a:gd name="connsiteY1" fmla="*/ 0 h 216024"/>
              <a:gd name="connsiteX2" fmla="*/ 4608512 w 4608512"/>
              <a:gd name="connsiteY2" fmla="*/ 216024 h 216024"/>
              <a:gd name="connsiteX3" fmla="*/ 0 w 4608512"/>
              <a:gd name="connsiteY3" fmla="*/ 216024 h 216024"/>
              <a:gd name="connsiteX4" fmla="*/ 0 w 4608512"/>
              <a:gd name="connsiteY4" fmla="*/ 0 h 216024"/>
              <a:gd name="connsiteX0-1" fmla="*/ 29183 w 4608512"/>
              <a:gd name="connsiteY0-2" fmla="*/ 0 h 245207"/>
              <a:gd name="connsiteX1-3" fmla="*/ 4608512 w 4608512"/>
              <a:gd name="connsiteY1-4" fmla="*/ 29183 h 245207"/>
              <a:gd name="connsiteX2-5" fmla="*/ 4608512 w 4608512"/>
              <a:gd name="connsiteY2-6" fmla="*/ 245207 h 245207"/>
              <a:gd name="connsiteX3-7" fmla="*/ 0 w 4608512"/>
              <a:gd name="connsiteY3-8" fmla="*/ 245207 h 245207"/>
              <a:gd name="connsiteX4-9" fmla="*/ 29183 w 4608512"/>
              <a:gd name="connsiteY4-10" fmla="*/ 0 h 245207"/>
              <a:gd name="connsiteX0-11" fmla="*/ 116732 w 4696061"/>
              <a:gd name="connsiteY0-12" fmla="*/ 0 h 245207"/>
              <a:gd name="connsiteX1-13" fmla="*/ 4696061 w 4696061"/>
              <a:gd name="connsiteY1-14" fmla="*/ 29183 h 245207"/>
              <a:gd name="connsiteX2-15" fmla="*/ 4696061 w 4696061"/>
              <a:gd name="connsiteY2-16" fmla="*/ 245207 h 245207"/>
              <a:gd name="connsiteX3-17" fmla="*/ 0 w 4696061"/>
              <a:gd name="connsiteY3-18" fmla="*/ 211160 h 245207"/>
              <a:gd name="connsiteX4-19" fmla="*/ 116732 w 4696061"/>
              <a:gd name="connsiteY4-20" fmla="*/ 0 h 245207"/>
              <a:gd name="connsiteX0-21" fmla="*/ 116732 w 4696061"/>
              <a:gd name="connsiteY0-22" fmla="*/ 0 h 245207"/>
              <a:gd name="connsiteX1-23" fmla="*/ 4696061 w 4696061"/>
              <a:gd name="connsiteY1-24" fmla="*/ 245207 h 245207"/>
              <a:gd name="connsiteX2-25" fmla="*/ 0 w 4696061"/>
              <a:gd name="connsiteY2-26" fmla="*/ 211160 h 245207"/>
              <a:gd name="connsiteX3-27" fmla="*/ 116732 w 4696061"/>
              <a:gd name="connsiteY3-28" fmla="*/ 0 h 245207"/>
              <a:gd name="connsiteX0-29" fmla="*/ 116732 w 3898393"/>
              <a:gd name="connsiteY0-30" fmla="*/ 0 h 984509"/>
              <a:gd name="connsiteX1-31" fmla="*/ 3898393 w 3898393"/>
              <a:gd name="connsiteY1-32" fmla="*/ 984509 h 984509"/>
              <a:gd name="connsiteX2-33" fmla="*/ 0 w 3898393"/>
              <a:gd name="connsiteY2-34" fmla="*/ 211160 h 984509"/>
              <a:gd name="connsiteX3-35" fmla="*/ 116732 w 3898393"/>
              <a:gd name="connsiteY3-36" fmla="*/ 0 h 984509"/>
              <a:gd name="connsiteX0-37" fmla="*/ 1283768 w 3898393"/>
              <a:gd name="connsiteY0-38" fmla="*/ 55968 h 773349"/>
              <a:gd name="connsiteX1-39" fmla="*/ 3898393 w 3898393"/>
              <a:gd name="connsiteY1-40" fmla="*/ 773349 h 773349"/>
              <a:gd name="connsiteX2-41" fmla="*/ 0 w 3898393"/>
              <a:gd name="connsiteY2-42" fmla="*/ 0 h 773349"/>
              <a:gd name="connsiteX3-43" fmla="*/ 1283768 w 3898393"/>
              <a:gd name="connsiteY3-44" fmla="*/ 55968 h 773349"/>
              <a:gd name="connsiteX0-45" fmla="*/ 212841 w 2827466"/>
              <a:gd name="connsiteY0-46" fmla="*/ 0 h 717381"/>
              <a:gd name="connsiteX1-47" fmla="*/ 2827466 w 2827466"/>
              <a:gd name="connsiteY1-48" fmla="*/ 717381 h 717381"/>
              <a:gd name="connsiteX2-49" fmla="*/ 0 w 2827466"/>
              <a:gd name="connsiteY2-50" fmla="*/ 108418 h 717381"/>
              <a:gd name="connsiteX3-51" fmla="*/ 212841 w 2827466"/>
              <a:gd name="connsiteY3-52" fmla="*/ 0 h 717381"/>
              <a:gd name="connsiteX0-53" fmla="*/ 0 w 3321217"/>
              <a:gd name="connsiteY0-54" fmla="*/ 0 h 1108806"/>
              <a:gd name="connsiteX1-55" fmla="*/ 3321217 w 3321217"/>
              <a:gd name="connsiteY1-56" fmla="*/ 1108806 h 1108806"/>
              <a:gd name="connsiteX2-57" fmla="*/ 493751 w 3321217"/>
              <a:gd name="connsiteY2-58" fmla="*/ 499843 h 1108806"/>
              <a:gd name="connsiteX3-59" fmla="*/ 0 w 3321217"/>
              <a:gd name="connsiteY3-60" fmla="*/ 0 h 1108806"/>
              <a:gd name="connsiteX0-61" fmla="*/ 61782 w 3382999"/>
              <a:gd name="connsiteY0-62" fmla="*/ 0 h 1108806"/>
              <a:gd name="connsiteX1-63" fmla="*/ 3382999 w 3382999"/>
              <a:gd name="connsiteY1-64" fmla="*/ 1108806 h 1108806"/>
              <a:gd name="connsiteX2-65" fmla="*/ 0 w 3382999"/>
              <a:gd name="connsiteY2-66" fmla="*/ 161755 h 1108806"/>
              <a:gd name="connsiteX3-67" fmla="*/ 61782 w 3382999"/>
              <a:gd name="connsiteY3-68" fmla="*/ 0 h 1108806"/>
              <a:gd name="connsiteX0-69" fmla="*/ 129492 w 3382999"/>
              <a:gd name="connsiteY0-70" fmla="*/ 0 h 1073693"/>
              <a:gd name="connsiteX1-71" fmla="*/ 3382999 w 3382999"/>
              <a:gd name="connsiteY1-72" fmla="*/ 1073693 h 1073693"/>
              <a:gd name="connsiteX2-73" fmla="*/ 0 w 3382999"/>
              <a:gd name="connsiteY2-74" fmla="*/ 126642 h 1073693"/>
              <a:gd name="connsiteX3-75" fmla="*/ 129492 w 3382999"/>
              <a:gd name="connsiteY3-76" fmla="*/ 0 h 107369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3382999" h="1073693">
                <a:moveTo>
                  <a:pt x="129492" y="0"/>
                </a:moveTo>
                <a:lnTo>
                  <a:pt x="3382999" y="1073693"/>
                </a:lnTo>
                <a:lnTo>
                  <a:pt x="0" y="126642"/>
                </a:lnTo>
                <a:lnTo>
                  <a:pt x="129492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4081363" y="5358163"/>
            <a:ext cx="663125" cy="663125"/>
            <a:chOff x="8077071" y="845254"/>
            <a:chExt cx="2036801" cy="2036802"/>
          </a:xfrm>
        </p:grpSpPr>
        <p:sp>
          <p:nvSpPr>
            <p:cNvPr id="69" name="椭圆 68"/>
            <p:cNvSpPr/>
            <p:nvPr/>
          </p:nvSpPr>
          <p:spPr>
            <a:xfrm>
              <a:off x="8077071" y="845254"/>
              <a:ext cx="2036801" cy="203680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Freeform 126"/>
            <p:cNvSpPr>
              <a:spLocks noChangeAspect="1" noEditPoints="1"/>
            </p:cNvSpPr>
            <p:nvPr/>
          </p:nvSpPr>
          <p:spPr bwMode="auto">
            <a:xfrm>
              <a:off x="8639337" y="1292885"/>
              <a:ext cx="912278" cy="1141540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873451" y="5358163"/>
            <a:ext cx="663125" cy="663125"/>
            <a:chOff x="8125599" y="1434035"/>
            <a:chExt cx="2036802" cy="2036802"/>
          </a:xfrm>
        </p:grpSpPr>
        <p:sp>
          <p:nvSpPr>
            <p:cNvPr id="72" name="椭圆 71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Freeform 261"/>
            <p:cNvSpPr/>
            <p:nvPr/>
          </p:nvSpPr>
          <p:spPr bwMode="auto">
            <a:xfrm>
              <a:off x="8628544" y="1966960"/>
              <a:ext cx="1000932" cy="1000932"/>
            </a:xfrm>
            <a:custGeom>
              <a:avLst/>
              <a:gdLst>
                <a:gd name="T0" fmla="*/ 84 w 86"/>
                <a:gd name="T1" fmla="*/ 13 h 86"/>
                <a:gd name="T2" fmla="*/ 74 w 86"/>
                <a:gd name="T3" fmla="*/ 1 h 86"/>
                <a:gd name="T4" fmla="*/ 72 w 86"/>
                <a:gd name="T5" fmla="*/ 1 h 86"/>
                <a:gd name="T6" fmla="*/ 71 w 86"/>
                <a:gd name="T7" fmla="*/ 1 h 86"/>
                <a:gd name="T8" fmla="*/ 69 w 86"/>
                <a:gd name="T9" fmla="*/ 4 h 86"/>
                <a:gd name="T10" fmla="*/ 69 w 86"/>
                <a:gd name="T11" fmla="*/ 10 h 86"/>
                <a:gd name="T12" fmla="*/ 59 w 86"/>
                <a:gd name="T13" fmla="*/ 10 h 86"/>
                <a:gd name="T14" fmla="*/ 59 w 86"/>
                <a:gd name="T15" fmla="*/ 1 h 86"/>
                <a:gd name="T16" fmla="*/ 58 w 86"/>
                <a:gd name="T17" fmla="*/ 0 h 86"/>
                <a:gd name="T18" fmla="*/ 46 w 86"/>
                <a:gd name="T19" fmla="*/ 0 h 86"/>
                <a:gd name="T20" fmla="*/ 45 w 86"/>
                <a:gd name="T21" fmla="*/ 1 h 86"/>
                <a:gd name="T22" fmla="*/ 45 w 86"/>
                <a:gd name="T23" fmla="*/ 10 h 86"/>
                <a:gd name="T24" fmla="*/ 44 w 86"/>
                <a:gd name="T25" fmla="*/ 13 h 86"/>
                <a:gd name="T26" fmla="*/ 44 w 86"/>
                <a:gd name="T27" fmla="*/ 21 h 86"/>
                <a:gd name="T28" fmla="*/ 45 w 86"/>
                <a:gd name="T29" fmla="*/ 24 h 86"/>
                <a:gd name="T30" fmla="*/ 45 w 86"/>
                <a:gd name="T31" fmla="*/ 27 h 86"/>
                <a:gd name="T32" fmla="*/ 37 w 86"/>
                <a:gd name="T33" fmla="*/ 27 h 86"/>
                <a:gd name="T34" fmla="*/ 37 w 86"/>
                <a:gd name="T35" fmla="*/ 21 h 86"/>
                <a:gd name="T36" fmla="*/ 34 w 86"/>
                <a:gd name="T37" fmla="*/ 18 h 86"/>
                <a:gd name="T38" fmla="*/ 32 w 86"/>
                <a:gd name="T39" fmla="*/ 18 h 86"/>
                <a:gd name="T40" fmla="*/ 29 w 86"/>
                <a:gd name="T41" fmla="*/ 18 h 86"/>
                <a:gd name="T42" fmla="*/ 3 w 86"/>
                <a:gd name="T43" fmla="*/ 30 h 86"/>
                <a:gd name="T44" fmla="*/ 0 w 86"/>
                <a:gd name="T45" fmla="*/ 34 h 86"/>
                <a:gd name="T46" fmla="*/ 3 w 86"/>
                <a:gd name="T47" fmla="*/ 38 h 86"/>
                <a:gd name="T48" fmla="*/ 29 w 86"/>
                <a:gd name="T49" fmla="*/ 50 h 86"/>
                <a:gd name="T50" fmla="*/ 31 w 86"/>
                <a:gd name="T51" fmla="*/ 51 h 86"/>
                <a:gd name="T52" fmla="*/ 34 w 86"/>
                <a:gd name="T53" fmla="*/ 50 h 86"/>
                <a:gd name="T54" fmla="*/ 37 w 86"/>
                <a:gd name="T55" fmla="*/ 47 h 86"/>
                <a:gd name="T56" fmla="*/ 37 w 86"/>
                <a:gd name="T57" fmla="*/ 42 h 86"/>
                <a:gd name="T58" fmla="*/ 45 w 86"/>
                <a:gd name="T59" fmla="*/ 42 h 86"/>
                <a:gd name="T60" fmla="*/ 45 w 86"/>
                <a:gd name="T61" fmla="*/ 85 h 86"/>
                <a:gd name="T62" fmla="*/ 46 w 86"/>
                <a:gd name="T63" fmla="*/ 86 h 86"/>
                <a:gd name="T64" fmla="*/ 58 w 86"/>
                <a:gd name="T65" fmla="*/ 86 h 86"/>
                <a:gd name="T66" fmla="*/ 59 w 86"/>
                <a:gd name="T67" fmla="*/ 85 h 86"/>
                <a:gd name="T68" fmla="*/ 59 w 86"/>
                <a:gd name="T69" fmla="*/ 41 h 86"/>
                <a:gd name="T70" fmla="*/ 62 w 86"/>
                <a:gd name="T71" fmla="*/ 38 h 86"/>
                <a:gd name="T72" fmla="*/ 62 w 86"/>
                <a:gd name="T73" fmla="*/ 30 h 86"/>
                <a:gd name="T74" fmla="*/ 59 w 86"/>
                <a:gd name="T75" fmla="*/ 27 h 86"/>
                <a:gd name="T76" fmla="*/ 59 w 86"/>
                <a:gd name="T77" fmla="*/ 25 h 86"/>
                <a:gd name="T78" fmla="*/ 69 w 86"/>
                <a:gd name="T79" fmla="*/ 25 h 86"/>
                <a:gd name="T80" fmla="*/ 69 w 86"/>
                <a:gd name="T81" fmla="*/ 30 h 86"/>
                <a:gd name="T82" fmla="*/ 71 w 86"/>
                <a:gd name="T83" fmla="*/ 33 h 86"/>
                <a:gd name="T84" fmla="*/ 73 w 86"/>
                <a:gd name="T85" fmla="*/ 34 h 86"/>
                <a:gd name="T86" fmla="*/ 74 w 86"/>
                <a:gd name="T87" fmla="*/ 33 h 86"/>
                <a:gd name="T88" fmla="*/ 84 w 86"/>
                <a:gd name="T89" fmla="*/ 21 h 86"/>
                <a:gd name="T90" fmla="*/ 86 w 86"/>
                <a:gd name="T91" fmla="*/ 17 h 86"/>
                <a:gd name="T92" fmla="*/ 84 w 86"/>
                <a:gd name="T93" fmla="*/ 1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6" h="86">
                  <a:moveTo>
                    <a:pt x="84" y="13"/>
                  </a:moveTo>
                  <a:cubicBezTo>
                    <a:pt x="74" y="1"/>
                    <a:pt x="74" y="1"/>
                    <a:pt x="74" y="1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2"/>
                    <a:pt x="69" y="3"/>
                    <a:pt x="69" y="4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0"/>
                    <a:pt x="5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1"/>
                    <a:pt x="44" y="12"/>
                    <a:pt x="44" y="13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2"/>
                    <a:pt x="44" y="23"/>
                    <a:pt x="45" y="24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0"/>
                    <a:pt x="36" y="19"/>
                    <a:pt x="34" y="18"/>
                  </a:cubicBezTo>
                  <a:cubicBezTo>
                    <a:pt x="34" y="18"/>
                    <a:pt x="33" y="18"/>
                    <a:pt x="32" y="18"/>
                  </a:cubicBezTo>
                  <a:cubicBezTo>
                    <a:pt x="31" y="18"/>
                    <a:pt x="30" y="18"/>
                    <a:pt x="29" y="18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1"/>
                    <a:pt x="0" y="33"/>
                    <a:pt x="0" y="34"/>
                  </a:cubicBezTo>
                  <a:cubicBezTo>
                    <a:pt x="0" y="36"/>
                    <a:pt x="1" y="38"/>
                    <a:pt x="3" y="38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1"/>
                    <a:pt x="30" y="51"/>
                    <a:pt x="31" y="51"/>
                  </a:cubicBezTo>
                  <a:cubicBezTo>
                    <a:pt x="32" y="51"/>
                    <a:pt x="33" y="51"/>
                    <a:pt x="34" y="50"/>
                  </a:cubicBezTo>
                  <a:cubicBezTo>
                    <a:pt x="36" y="50"/>
                    <a:pt x="37" y="48"/>
                    <a:pt x="37" y="47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6"/>
                    <a:pt x="45" y="86"/>
                    <a:pt x="46" y="86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9" y="86"/>
                    <a:pt x="59" y="86"/>
                    <a:pt x="59" y="85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61" y="41"/>
                    <a:pt x="62" y="40"/>
                    <a:pt x="62" y="38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1" y="28"/>
                    <a:pt x="59" y="27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69" y="31"/>
                    <a:pt x="70" y="33"/>
                    <a:pt x="71" y="33"/>
                  </a:cubicBezTo>
                  <a:cubicBezTo>
                    <a:pt x="71" y="34"/>
                    <a:pt x="72" y="34"/>
                    <a:pt x="73" y="34"/>
                  </a:cubicBezTo>
                  <a:cubicBezTo>
                    <a:pt x="73" y="34"/>
                    <a:pt x="74" y="34"/>
                    <a:pt x="74" y="3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5" y="21"/>
                    <a:pt x="86" y="19"/>
                    <a:pt x="86" y="17"/>
                  </a:cubicBezTo>
                  <a:cubicBezTo>
                    <a:pt x="86" y="16"/>
                    <a:pt x="85" y="14"/>
                    <a:pt x="84" y="13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726382" y="5358163"/>
            <a:ext cx="663125" cy="663125"/>
            <a:chOff x="8125599" y="1434035"/>
            <a:chExt cx="2036802" cy="2036802"/>
          </a:xfrm>
        </p:grpSpPr>
        <p:sp>
          <p:nvSpPr>
            <p:cNvPr id="76" name="椭圆 75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7" name="组合 76"/>
            <p:cNvGrpSpPr>
              <a:grpSpLocks noChangeAspect="1"/>
            </p:cNvGrpSpPr>
            <p:nvPr/>
          </p:nvGrpSpPr>
          <p:grpSpPr>
            <a:xfrm>
              <a:off x="8518659" y="1890295"/>
              <a:ext cx="1310642" cy="1124283"/>
              <a:chOff x="5084763" y="971548"/>
              <a:chExt cx="323865" cy="277813"/>
            </a:xfrm>
            <a:solidFill>
              <a:schemeClr val="bg1">
                <a:lumMod val="95000"/>
              </a:schemeClr>
            </a:solidFill>
          </p:grpSpPr>
          <p:sp>
            <p:nvSpPr>
              <p:cNvPr id="78" name="Freeform 301"/>
              <p:cNvSpPr>
                <a:spLocks noEditPoints="1"/>
              </p:cNvSpPr>
              <p:nvPr/>
            </p:nvSpPr>
            <p:spPr bwMode="auto">
              <a:xfrm>
                <a:off x="5191140" y="1031873"/>
                <a:ext cx="217488" cy="217488"/>
              </a:xfrm>
              <a:custGeom>
                <a:avLst/>
                <a:gdLst>
                  <a:gd name="T0" fmla="*/ 6 w 58"/>
                  <a:gd name="T1" fmla="*/ 14 h 58"/>
                  <a:gd name="T2" fmla="*/ 7 w 58"/>
                  <a:gd name="T3" fmla="*/ 19 h 58"/>
                  <a:gd name="T4" fmla="*/ 4 w 58"/>
                  <a:gd name="T5" fmla="*/ 20 h 58"/>
                  <a:gd name="T6" fmla="*/ 0 w 58"/>
                  <a:gd name="T7" fmla="*/ 23 h 58"/>
                  <a:gd name="T8" fmla="*/ 2 w 58"/>
                  <a:gd name="T9" fmla="*/ 27 h 58"/>
                  <a:gd name="T10" fmla="*/ 5 w 58"/>
                  <a:gd name="T11" fmla="*/ 31 h 58"/>
                  <a:gd name="T12" fmla="*/ 2 w 58"/>
                  <a:gd name="T13" fmla="*/ 34 h 58"/>
                  <a:gd name="T14" fmla="*/ 1 w 58"/>
                  <a:gd name="T15" fmla="*/ 38 h 58"/>
                  <a:gd name="T16" fmla="*/ 5 w 58"/>
                  <a:gd name="T17" fmla="*/ 41 h 58"/>
                  <a:gd name="T18" fmla="*/ 8 w 58"/>
                  <a:gd name="T19" fmla="*/ 42 h 58"/>
                  <a:gd name="T20" fmla="*/ 8 w 58"/>
                  <a:gd name="T21" fmla="*/ 46 h 58"/>
                  <a:gd name="T22" fmla="*/ 9 w 58"/>
                  <a:gd name="T23" fmla="*/ 51 h 58"/>
                  <a:gd name="T24" fmla="*/ 14 w 58"/>
                  <a:gd name="T25" fmla="*/ 51 h 58"/>
                  <a:gd name="T26" fmla="*/ 18 w 58"/>
                  <a:gd name="T27" fmla="*/ 51 h 58"/>
                  <a:gd name="T28" fmla="*/ 19 w 58"/>
                  <a:gd name="T29" fmla="*/ 54 h 58"/>
                  <a:gd name="T30" fmla="*/ 22 w 58"/>
                  <a:gd name="T31" fmla="*/ 58 h 58"/>
                  <a:gd name="T32" fmla="*/ 27 w 58"/>
                  <a:gd name="T33" fmla="*/ 56 h 58"/>
                  <a:gd name="T34" fmla="*/ 31 w 58"/>
                  <a:gd name="T35" fmla="*/ 53 h 58"/>
                  <a:gd name="T36" fmla="*/ 33 w 58"/>
                  <a:gd name="T37" fmla="*/ 56 h 58"/>
                  <a:gd name="T38" fmla="*/ 38 w 58"/>
                  <a:gd name="T39" fmla="*/ 57 h 58"/>
                  <a:gd name="T40" fmla="*/ 40 w 58"/>
                  <a:gd name="T41" fmla="*/ 53 h 58"/>
                  <a:gd name="T42" fmla="*/ 42 w 58"/>
                  <a:gd name="T43" fmla="*/ 49 h 58"/>
                  <a:gd name="T44" fmla="*/ 46 w 58"/>
                  <a:gd name="T45" fmla="*/ 50 h 58"/>
                  <a:gd name="T46" fmla="*/ 50 w 58"/>
                  <a:gd name="T47" fmla="*/ 49 h 58"/>
                  <a:gd name="T48" fmla="*/ 51 w 58"/>
                  <a:gd name="T49" fmla="*/ 44 h 58"/>
                  <a:gd name="T50" fmla="*/ 50 w 58"/>
                  <a:gd name="T51" fmla="*/ 40 h 58"/>
                  <a:gd name="T52" fmla="*/ 54 w 58"/>
                  <a:gd name="T53" fmla="*/ 39 h 58"/>
                  <a:gd name="T54" fmla="*/ 57 w 58"/>
                  <a:gd name="T55" fmla="*/ 35 h 58"/>
                  <a:gd name="T56" fmla="*/ 55 w 58"/>
                  <a:gd name="T57" fmla="*/ 31 h 58"/>
                  <a:gd name="T58" fmla="*/ 52 w 58"/>
                  <a:gd name="T59" fmla="*/ 27 h 58"/>
                  <a:gd name="T60" fmla="*/ 55 w 58"/>
                  <a:gd name="T61" fmla="*/ 25 h 58"/>
                  <a:gd name="T62" fmla="*/ 56 w 58"/>
                  <a:gd name="T63" fmla="*/ 20 h 58"/>
                  <a:gd name="T64" fmla="*/ 53 w 58"/>
                  <a:gd name="T65" fmla="*/ 18 h 58"/>
                  <a:gd name="T66" fmla="*/ 48 w 58"/>
                  <a:gd name="T67" fmla="*/ 16 h 58"/>
                  <a:gd name="T68" fmla="*/ 49 w 58"/>
                  <a:gd name="T69" fmla="*/ 12 h 58"/>
                  <a:gd name="T70" fmla="*/ 48 w 58"/>
                  <a:gd name="T71" fmla="*/ 8 h 58"/>
                  <a:gd name="T72" fmla="*/ 44 w 58"/>
                  <a:gd name="T73" fmla="*/ 7 h 58"/>
                  <a:gd name="T74" fmla="*/ 39 w 58"/>
                  <a:gd name="T75" fmla="*/ 8 h 58"/>
                  <a:gd name="T76" fmla="*/ 38 w 58"/>
                  <a:gd name="T77" fmla="*/ 4 h 58"/>
                  <a:gd name="T78" fmla="*/ 35 w 58"/>
                  <a:gd name="T79" fmla="*/ 1 h 58"/>
                  <a:gd name="T80" fmla="*/ 30 w 58"/>
                  <a:gd name="T81" fmla="*/ 3 h 58"/>
                  <a:gd name="T82" fmla="*/ 27 w 58"/>
                  <a:gd name="T83" fmla="*/ 5 h 58"/>
                  <a:gd name="T84" fmla="*/ 24 w 58"/>
                  <a:gd name="T85" fmla="*/ 3 h 58"/>
                  <a:gd name="T86" fmla="*/ 20 w 58"/>
                  <a:gd name="T87" fmla="*/ 1 h 58"/>
                  <a:gd name="T88" fmla="*/ 17 w 58"/>
                  <a:gd name="T89" fmla="*/ 5 h 58"/>
                  <a:gd name="T90" fmla="*/ 15 w 58"/>
                  <a:gd name="T91" fmla="*/ 10 h 58"/>
                  <a:gd name="T92" fmla="*/ 12 w 58"/>
                  <a:gd name="T93" fmla="*/ 9 h 58"/>
                  <a:gd name="T94" fmla="*/ 7 w 58"/>
                  <a:gd name="T95" fmla="*/ 10 h 58"/>
                  <a:gd name="T96" fmla="*/ 6 w 58"/>
                  <a:gd name="T97" fmla="*/ 14 h 58"/>
                  <a:gd name="T98" fmla="*/ 23 w 58"/>
                  <a:gd name="T99" fmla="*/ 13 h 58"/>
                  <a:gd name="T100" fmla="*/ 45 w 58"/>
                  <a:gd name="T101" fmla="*/ 24 h 58"/>
                  <a:gd name="T102" fmla="*/ 34 w 58"/>
                  <a:gd name="T103" fmla="*/ 45 h 58"/>
                  <a:gd name="T104" fmla="*/ 13 w 58"/>
                  <a:gd name="T105" fmla="*/ 34 h 58"/>
                  <a:gd name="T106" fmla="*/ 23 w 58"/>
                  <a:gd name="T107" fmla="*/ 1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" h="58">
                    <a:moveTo>
                      <a:pt x="6" y="14"/>
                    </a:moveTo>
                    <a:cubicBezTo>
                      <a:pt x="8" y="15"/>
                      <a:pt x="7" y="18"/>
                      <a:pt x="7" y="19"/>
                    </a:cubicBezTo>
                    <a:cubicBezTo>
                      <a:pt x="7" y="20"/>
                      <a:pt x="5" y="20"/>
                      <a:pt x="4" y="20"/>
                    </a:cubicBezTo>
                    <a:cubicBezTo>
                      <a:pt x="2" y="20"/>
                      <a:pt x="0" y="21"/>
                      <a:pt x="0" y="23"/>
                    </a:cubicBezTo>
                    <a:cubicBezTo>
                      <a:pt x="0" y="25"/>
                      <a:pt x="0" y="27"/>
                      <a:pt x="2" y="27"/>
                    </a:cubicBezTo>
                    <a:cubicBezTo>
                      <a:pt x="3" y="28"/>
                      <a:pt x="5" y="30"/>
                      <a:pt x="5" y="31"/>
                    </a:cubicBezTo>
                    <a:cubicBezTo>
                      <a:pt x="5" y="32"/>
                      <a:pt x="4" y="33"/>
                      <a:pt x="2" y="34"/>
                    </a:cubicBezTo>
                    <a:cubicBezTo>
                      <a:pt x="1" y="34"/>
                      <a:pt x="0" y="36"/>
                      <a:pt x="1" y="38"/>
                    </a:cubicBezTo>
                    <a:cubicBezTo>
                      <a:pt x="1" y="40"/>
                      <a:pt x="3" y="42"/>
                      <a:pt x="5" y="41"/>
                    </a:cubicBezTo>
                    <a:cubicBezTo>
                      <a:pt x="6" y="41"/>
                      <a:pt x="8" y="41"/>
                      <a:pt x="8" y="42"/>
                    </a:cubicBezTo>
                    <a:cubicBezTo>
                      <a:pt x="9" y="42"/>
                      <a:pt x="9" y="45"/>
                      <a:pt x="8" y="46"/>
                    </a:cubicBezTo>
                    <a:cubicBezTo>
                      <a:pt x="7" y="47"/>
                      <a:pt x="7" y="50"/>
                      <a:pt x="9" y="51"/>
                    </a:cubicBezTo>
                    <a:cubicBezTo>
                      <a:pt x="11" y="52"/>
                      <a:pt x="13" y="53"/>
                      <a:pt x="14" y="51"/>
                    </a:cubicBezTo>
                    <a:cubicBezTo>
                      <a:pt x="15" y="50"/>
                      <a:pt x="18" y="51"/>
                      <a:pt x="18" y="51"/>
                    </a:cubicBezTo>
                    <a:cubicBezTo>
                      <a:pt x="19" y="51"/>
                      <a:pt x="20" y="53"/>
                      <a:pt x="19" y="54"/>
                    </a:cubicBezTo>
                    <a:cubicBezTo>
                      <a:pt x="19" y="56"/>
                      <a:pt x="20" y="57"/>
                      <a:pt x="22" y="58"/>
                    </a:cubicBezTo>
                    <a:cubicBezTo>
                      <a:pt x="25" y="58"/>
                      <a:pt x="26" y="57"/>
                      <a:pt x="27" y="56"/>
                    </a:cubicBezTo>
                    <a:cubicBezTo>
                      <a:pt x="27" y="54"/>
                      <a:pt x="30" y="53"/>
                      <a:pt x="31" y="53"/>
                    </a:cubicBezTo>
                    <a:cubicBezTo>
                      <a:pt x="31" y="53"/>
                      <a:pt x="33" y="54"/>
                      <a:pt x="33" y="56"/>
                    </a:cubicBezTo>
                    <a:cubicBezTo>
                      <a:pt x="34" y="57"/>
                      <a:pt x="36" y="58"/>
                      <a:pt x="38" y="57"/>
                    </a:cubicBezTo>
                    <a:cubicBezTo>
                      <a:pt x="40" y="57"/>
                      <a:pt x="41" y="55"/>
                      <a:pt x="40" y="53"/>
                    </a:cubicBezTo>
                    <a:cubicBezTo>
                      <a:pt x="40" y="52"/>
                      <a:pt x="42" y="49"/>
                      <a:pt x="42" y="49"/>
                    </a:cubicBezTo>
                    <a:cubicBezTo>
                      <a:pt x="43" y="48"/>
                      <a:pt x="44" y="49"/>
                      <a:pt x="46" y="50"/>
                    </a:cubicBezTo>
                    <a:cubicBezTo>
                      <a:pt x="47" y="51"/>
                      <a:pt x="49" y="51"/>
                      <a:pt x="50" y="49"/>
                    </a:cubicBezTo>
                    <a:cubicBezTo>
                      <a:pt x="52" y="47"/>
                      <a:pt x="52" y="45"/>
                      <a:pt x="51" y="44"/>
                    </a:cubicBezTo>
                    <a:cubicBezTo>
                      <a:pt x="50" y="43"/>
                      <a:pt x="50" y="40"/>
                      <a:pt x="50" y="40"/>
                    </a:cubicBezTo>
                    <a:cubicBezTo>
                      <a:pt x="51" y="39"/>
                      <a:pt x="52" y="38"/>
                      <a:pt x="54" y="39"/>
                    </a:cubicBezTo>
                    <a:cubicBezTo>
                      <a:pt x="55" y="39"/>
                      <a:pt x="57" y="38"/>
                      <a:pt x="57" y="35"/>
                    </a:cubicBezTo>
                    <a:cubicBezTo>
                      <a:pt x="58" y="33"/>
                      <a:pt x="57" y="31"/>
                      <a:pt x="55" y="31"/>
                    </a:cubicBezTo>
                    <a:cubicBezTo>
                      <a:pt x="54" y="31"/>
                      <a:pt x="53" y="28"/>
                      <a:pt x="52" y="27"/>
                    </a:cubicBezTo>
                    <a:cubicBezTo>
                      <a:pt x="52" y="26"/>
                      <a:pt x="54" y="25"/>
                      <a:pt x="55" y="25"/>
                    </a:cubicBezTo>
                    <a:cubicBezTo>
                      <a:pt x="56" y="24"/>
                      <a:pt x="57" y="22"/>
                      <a:pt x="56" y="20"/>
                    </a:cubicBezTo>
                    <a:cubicBezTo>
                      <a:pt x="56" y="18"/>
                      <a:pt x="54" y="17"/>
                      <a:pt x="53" y="18"/>
                    </a:cubicBezTo>
                    <a:cubicBezTo>
                      <a:pt x="51" y="18"/>
                      <a:pt x="49" y="16"/>
                      <a:pt x="48" y="16"/>
                    </a:cubicBezTo>
                    <a:cubicBezTo>
                      <a:pt x="48" y="15"/>
                      <a:pt x="48" y="13"/>
                      <a:pt x="49" y="12"/>
                    </a:cubicBezTo>
                    <a:cubicBezTo>
                      <a:pt x="50" y="11"/>
                      <a:pt x="50" y="9"/>
                      <a:pt x="48" y="8"/>
                    </a:cubicBezTo>
                    <a:cubicBezTo>
                      <a:pt x="47" y="6"/>
                      <a:pt x="45" y="6"/>
                      <a:pt x="44" y="7"/>
                    </a:cubicBezTo>
                    <a:cubicBezTo>
                      <a:pt x="42" y="8"/>
                      <a:pt x="40" y="8"/>
                      <a:pt x="39" y="8"/>
                    </a:cubicBezTo>
                    <a:cubicBezTo>
                      <a:pt x="38" y="7"/>
                      <a:pt x="38" y="6"/>
                      <a:pt x="38" y="4"/>
                    </a:cubicBezTo>
                    <a:cubicBezTo>
                      <a:pt x="38" y="3"/>
                      <a:pt x="37" y="1"/>
                      <a:pt x="35" y="1"/>
                    </a:cubicBezTo>
                    <a:cubicBezTo>
                      <a:pt x="33" y="0"/>
                      <a:pt x="31" y="1"/>
                      <a:pt x="30" y="3"/>
                    </a:cubicBezTo>
                    <a:cubicBezTo>
                      <a:pt x="30" y="4"/>
                      <a:pt x="28" y="5"/>
                      <a:pt x="27" y="5"/>
                    </a:cubicBezTo>
                    <a:cubicBezTo>
                      <a:pt x="26" y="6"/>
                      <a:pt x="25" y="4"/>
                      <a:pt x="24" y="3"/>
                    </a:cubicBezTo>
                    <a:cubicBezTo>
                      <a:pt x="24" y="1"/>
                      <a:pt x="22" y="1"/>
                      <a:pt x="20" y="1"/>
                    </a:cubicBezTo>
                    <a:cubicBezTo>
                      <a:pt x="18" y="2"/>
                      <a:pt x="16" y="4"/>
                      <a:pt x="17" y="5"/>
                    </a:cubicBezTo>
                    <a:cubicBezTo>
                      <a:pt x="17" y="7"/>
                      <a:pt x="16" y="9"/>
                      <a:pt x="15" y="10"/>
                    </a:cubicBezTo>
                    <a:cubicBezTo>
                      <a:pt x="14" y="10"/>
                      <a:pt x="13" y="10"/>
                      <a:pt x="12" y="9"/>
                    </a:cubicBezTo>
                    <a:cubicBezTo>
                      <a:pt x="10" y="8"/>
                      <a:pt x="8" y="8"/>
                      <a:pt x="7" y="10"/>
                    </a:cubicBezTo>
                    <a:cubicBezTo>
                      <a:pt x="6" y="11"/>
                      <a:pt x="5" y="13"/>
                      <a:pt x="6" y="14"/>
                    </a:cubicBezTo>
                    <a:close/>
                    <a:moveTo>
                      <a:pt x="23" y="13"/>
                    </a:moveTo>
                    <a:cubicBezTo>
                      <a:pt x="32" y="10"/>
                      <a:pt x="42" y="15"/>
                      <a:pt x="45" y="24"/>
                    </a:cubicBezTo>
                    <a:cubicBezTo>
                      <a:pt x="47" y="33"/>
                      <a:pt x="43" y="42"/>
                      <a:pt x="34" y="45"/>
                    </a:cubicBezTo>
                    <a:cubicBezTo>
                      <a:pt x="25" y="48"/>
                      <a:pt x="15" y="43"/>
                      <a:pt x="13" y="34"/>
                    </a:cubicBezTo>
                    <a:cubicBezTo>
                      <a:pt x="10" y="26"/>
                      <a:pt x="15" y="16"/>
                      <a:pt x="23" y="13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79" name="Freeform 302"/>
              <p:cNvSpPr>
                <a:spLocks noEditPoints="1"/>
              </p:cNvSpPr>
              <p:nvPr/>
            </p:nvSpPr>
            <p:spPr bwMode="auto">
              <a:xfrm>
                <a:off x="5084781" y="971548"/>
                <a:ext cx="139701" cy="139700"/>
              </a:xfrm>
              <a:custGeom>
                <a:avLst/>
                <a:gdLst>
                  <a:gd name="T0" fmla="*/ 4 w 37"/>
                  <a:gd name="T1" fmla="*/ 9 h 37"/>
                  <a:gd name="T2" fmla="*/ 5 w 37"/>
                  <a:gd name="T3" fmla="*/ 12 h 37"/>
                  <a:gd name="T4" fmla="*/ 2 w 37"/>
                  <a:gd name="T5" fmla="*/ 12 h 37"/>
                  <a:gd name="T6" fmla="*/ 0 w 37"/>
                  <a:gd name="T7" fmla="*/ 14 h 37"/>
                  <a:gd name="T8" fmla="*/ 1 w 37"/>
                  <a:gd name="T9" fmla="*/ 17 h 37"/>
                  <a:gd name="T10" fmla="*/ 3 w 37"/>
                  <a:gd name="T11" fmla="*/ 20 h 37"/>
                  <a:gd name="T12" fmla="*/ 2 w 37"/>
                  <a:gd name="T13" fmla="*/ 21 h 37"/>
                  <a:gd name="T14" fmla="*/ 1 w 37"/>
                  <a:gd name="T15" fmla="*/ 24 h 37"/>
                  <a:gd name="T16" fmla="*/ 3 w 37"/>
                  <a:gd name="T17" fmla="*/ 26 h 37"/>
                  <a:gd name="T18" fmla="*/ 5 w 37"/>
                  <a:gd name="T19" fmla="*/ 26 h 37"/>
                  <a:gd name="T20" fmla="*/ 5 w 37"/>
                  <a:gd name="T21" fmla="*/ 29 h 37"/>
                  <a:gd name="T22" fmla="*/ 6 w 37"/>
                  <a:gd name="T23" fmla="*/ 32 h 37"/>
                  <a:gd name="T24" fmla="*/ 9 w 37"/>
                  <a:gd name="T25" fmla="*/ 33 h 37"/>
                  <a:gd name="T26" fmla="*/ 12 w 37"/>
                  <a:gd name="T27" fmla="*/ 32 h 37"/>
                  <a:gd name="T28" fmla="*/ 12 w 37"/>
                  <a:gd name="T29" fmla="*/ 34 h 37"/>
                  <a:gd name="T30" fmla="*/ 15 w 37"/>
                  <a:gd name="T31" fmla="*/ 37 h 37"/>
                  <a:gd name="T32" fmla="*/ 17 w 37"/>
                  <a:gd name="T33" fmla="*/ 35 h 37"/>
                  <a:gd name="T34" fmla="*/ 20 w 37"/>
                  <a:gd name="T35" fmla="*/ 34 h 37"/>
                  <a:gd name="T36" fmla="*/ 21 w 37"/>
                  <a:gd name="T37" fmla="*/ 35 h 37"/>
                  <a:gd name="T38" fmla="*/ 24 w 37"/>
                  <a:gd name="T39" fmla="*/ 36 h 37"/>
                  <a:gd name="T40" fmla="*/ 26 w 37"/>
                  <a:gd name="T41" fmla="*/ 34 h 37"/>
                  <a:gd name="T42" fmla="*/ 27 w 37"/>
                  <a:gd name="T43" fmla="*/ 31 h 37"/>
                  <a:gd name="T44" fmla="*/ 29 w 37"/>
                  <a:gd name="T45" fmla="*/ 32 h 37"/>
                  <a:gd name="T46" fmla="*/ 32 w 37"/>
                  <a:gd name="T47" fmla="*/ 31 h 37"/>
                  <a:gd name="T48" fmla="*/ 33 w 37"/>
                  <a:gd name="T49" fmla="*/ 28 h 37"/>
                  <a:gd name="T50" fmla="*/ 32 w 37"/>
                  <a:gd name="T51" fmla="*/ 25 h 37"/>
                  <a:gd name="T52" fmla="*/ 35 w 37"/>
                  <a:gd name="T53" fmla="*/ 24 h 37"/>
                  <a:gd name="T54" fmla="*/ 37 w 37"/>
                  <a:gd name="T55" fmla="*/ 22 h 37"/>
                  <a:gd name="T56" fmla="*/ 36 w 37"/>
                  <a:gd name="T57" fmla="*/ 19 h 37"/>
                  <a:gd name="T58" fmla="*/ 34 w 37"/>
                  <a:gd name="T59" fmla="*/ 17 h 37"/>
                  <a:gd name="T60" fmla="*/ 35 w 37"/>
                  <a:gd name="T61" fmla="*/ 15 h 37"/>
                  <a:gd name="T62" fmla="*/ 36 w 37"/>
                  <a:gd name="T63" fmla="*/ 12 h 37"/>
                  <a:gd name="T64" fmla="*/ 34 w 37"/>
                  <a:gd name="T65" fmla="*/ 11 h 37"/>
                  <a:gd name="T66" fmla="*/ 31 w 37"/>
                  <a:gd name="T67" fmla="*/ 9 h 37"/>
                  <a:gd name="T68" fmla="*/ 32 w 37"/>
                  <a:gd name="T69" fmla="*/ 7 h 37"/>
                  <a:gd name="T70" fmla="*/ 31 w 37"/>
                  <a:gd name="T71" fmla="*/ 4 h 37"/>
                  <a:gd name="T72" fmla="*/ 28 w 37"/>
                  <a:gd name="T73" fmla="*/ 4 h 37"/>
                  <a:gd name="T74" fmla="*/ 25 w 37"/>
                  <a:gd name="T75" fmla="*/ 4 h 37"/>
                  <a:gd name="T76" fmla="*/ 25 w 37"/>
                  <a:gd name="T77" fmla="*/ 2 h 37"/>
                  <a:gd name="T78" fmla="*/ 22 w 37"/>
                  <a:gd name="T79" fmla="*/ 0 h 37"/>
                  <a:gd name="T80" fmla="*/ 20 w 37"/>
                  <a:gd name="T81" fmla="*/ 1 h 37"/>
                  <a:gd name="T82" fmla="*/ 17 w 37"/>
                  <a:gd name="T83" fmla="*/ 3 h 37"/>
                  <a:gd name="T84" fmla="*/ 16 w 37"/>
                  <a:gd name="T85" fmla="*/ 1 h 37"/>
                  <a:gd name="T86" fmla="*/ 13 w 37"/>
                  <a:gd name="T87" fmla="*/ 0 h 37"/>
                  <a:gd name="T88" fmla="*/ 11 w 37"/>
                  <a:gd name="T89" fmla="*/ 3 h 37"/>
                  <a:gd name="T90" fmla="*/ 10 w 37"/>
                  <a:gd name="T91" fmla="*/ 6 h 37"/>
                  <a:gd name="T92" fmla="*/ 8 w 37"/>
                  <a:gd name="T93" fmla="*/ 5 h 37"/>
                  <a:gd name="T94" fmla="*/ 5 w 37"/>
                  <a:gd name="T95" fmla="*/ 6 h 37"/>
                  <a:gd name="T96" fmla="*/ 4 w 37"/>
                  <a:gd name="T97" fmla="*/ 9 h 37"/>
                  <a:gd name="T98" fmla="*/ 15 w 37"/>
                  <a:gd name="T99" fmla="*/ 8 h 37"/>
                  <a:gd name="T100" fmla="*/ 29 w 37"/>
                  <a:gd name="T101" fmla="*/ 15 h 37"/>
                  <a:gd name="T102" fmla="*/ 22 w 37"/>
                  <a:gd name="T103" fmla="*/ 29 h 37"/>
                  <a:gd name="T104" fmla="*/ 8 w 37"/>
                  <a:gd name="T105" fmla="*/ 22 h 37"/>
                  <a:gd name="T106" fmla="*/ 15 w 37"/>
                  <a:gd name="T10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37">
                    <a:moveTo>
                      <a:pt x="4" y="9"/>
                    </a:moveTo>
                    <a:cubicBezTo>
                      <a:pt x="5" y="9"/>
                      <a:pt x="5" y="11"/>
                      <a:pt x="5" y="12"/>
                    </a:cubicBezTo>
                    <a:cubicBezTo>
                      <a:pt x="4" y="12"/>
                      <a:pt x="3" y="12"/>
                      <a:pt x="2" y="12"/>
                    </a:cubicBezTo>
                    <a:cubicBezTo>
                      <a:pt x="1" y="12"/>
                      <a:pt x="0" y="13"/>
                      <a:pt x="0" y="14"/>
                    </a:cubicBezTo>
                    <a:cubicBezTo>
                      <a:pt x="0" y="16"/>
                      <a:pt x="0" y="17"/>
                      <a:pt x="1" y="17"/>
                    </a:cubicBezTo>
                    <a:cubicBezTo>
                      <a:pt x="2" y="17"/>
                      <a:pt x="3" y="19"/>
                      <a:pt x="3" y="20"/>
                    </a:cubicBezTo>
                    <a:cubicBezTo>
                      <a:pt x="3" y="20"/>
                      <a:pt x="2" y="21"/>
                      <a:pt x="2" y="21"/>
                    </a:cubicBezTo>
                    <a:cubicBezTo>
                      <a:pt x="1" y="21"/>
                      <a:pt x="0" y="23"/>
                      <a:pt x="1" y="24"/>
                    </a:cubicBezTo>
                    <a:cubicBezTo>
                      <a:pt x="1" y="25"/>
                      <a:pt x="2" y="26"/>
                      <a:pt x="3" y="26"/>
                    </a:cubicBezTo>
                    <a:cubicBezTo>
                      <a:pt x="4" y="26"/>
                      <a:pt x="5" y="26"/>
                      <a:pt x="5" y="26"/>
                    </a:cubicBezTo>
                    <a:cubicBezTo>
                      <a:pt x="6" y="27"/>
                      <a:pt x="6" y="28"/>
                      <a:pt x="5" y="29"/>
                    </a:cubicBezTo>
                    <a:cubicBezTo>
                      <a:pt x="5" y="30"/>
                      <a:pt x="5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2"/>
                      <a:pt x="11" y="32"/>
                      <a:pt x="12" y="32"/>
                    </a:cubicBezTo>
                    <a:cubicBezTo>
                      <a:pt x="12" y="32"/>
                      <a:pt x="13" y="33"/>
                      <a:pt x="12" y="34"/>
                    </a:cubicBezTo>
                    <a:cubicBezTo>
                      <a:pt x="12" y="35"/>
                      <a:pt x="13" y="36"/>
                      <a:pt x="15" y="37"/>
                    </a:cubicBezTo>
                    <a:cubicBezTo>
                      <a:pt x="16" y="37"/>
                      <a:pt x="17" y="36"/>
                      <a:pt x="17" y="35"/>
                    </a:cubicBezTo>
                    <a:cubicBezTo>
                      <a:pt x="18" y="34"/>
                      <a:pt x="19" y="34"/>
                      <a:pt x="20" y="34"/>
                    </a:cubicBezTo>
                    <a:cubicBezTo>
                      <a:pt x="20" y="34"/>
                      <a:pt x="21" y="34"/>
                      <a:pt x="21" y="35"/>
                    </a:cubicBezTo>
                    <a:cubicBezTo>
                      <a:pt x="22" y="36"/>
                      <a:pt x="23" y="37"/>
                      <a:pt x="24" y="36"/>
                    </a:cubicBezTo>
                    <a:cubicBezTo>
                      <a:pt x="26" y="36"/>
                      <a:pt x="26" y="35"/>
                      <a:pt x="26" y="34"/>
                    </a:cubicBezTo>
                    <a:cubicBezTo>
                      <a:pt x="26" y="33"/>
                      <a:pt x="27" y="31"/>
                      <a:pt x="27" y="31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0" y="32"/>
                      <a:pt x="32" y="32"/>
                      <a:pt x="32" y="31"/>
                    </a:cubicBezTo>
                    <a:cubicBezTo>
                      <a:pt x="33" y="30"/>
                      <a:pt x="34" y="28"/>
                      <a:pt x="33" y="28"/>
                    </a:cubicBezTo>
                    <a:cubicBezTo>
                      <a:pt x="32" y="27"/>
                      <a:pt x="32" y="25"/>
                      <a:pt x="32" y="25"/>
                    </a:cubicBezTo>
                    <a:cubicBezTo>
                      <a:pt x="33" y="24"/>
                      <a:pt x="34" y="24"/>
                      <a:pt x="35" y="24"/>
                    </a:cubicBezTo>
                    <a:cubicBezTo>
                      <a:pt x="36" y="24"/>
                      <a:pt x="37" y="24"/>
                      <a:pt x="37" y="22"/>
                    </a:cubicBezTo>
                    <a:cubicBezTo>
                      <a:pt x="37" y="21"/>
                      <a:pt x="37" y="20"/>
                      <a:pt x="36" y="19"/>
                    </a:cubicBezTo>
                    <a:cubicBezTo>
                      <a:pt x="35" y="19"/>
                      <a:pt x="34" y="18"/>
                      <a:pt x="34" y="17"/>
                    </a:cubicBezTo>
                    <a:cubicBezTo>
                      <a:pt x="34" y="16"/>
                      <a:pt x="35" y="16"/>
                      <a:pt x="35" y="15"/>
                    </a:cubicBezTo>
                    <a:cubicBezTo>
                      <a:pt x="36" y="15"/>
                      <a:pt x="37" y="14"/>
                      <a:pt x="36" y="12"/>
                    </a:cubicBezTo>
                    <a:cubicBezTo>
                      <a:pt x="36" y="11"/>
                      <a:pt x="35" y="10"/>
                      <a:pt x="34" y="11"/>
                    </a:cubicBezTo>
                    <a:cubicBezTo>
                      <a:pt x="33" y="11"/>
                      <a:pt x="31" y="10"/>
                      <a:pt x="31" y="9"/>
                    </a:cubicBezTo>
                    <a:cubicBezTo>
                      <a:pt x="31" y="9"/>
                      <a:pt x="31" y="8"/>
                      <a:pt x="32" y="7"/>
                    </a:cubicBezTo>
                    <a:cubicBezTo>
                      <a:pt x="32" y="7"/>
                      <a:pt x="32" y="5"/>
                      <a:pt x="31" y="4"/>
                    </a:cubicBezTo>
                    <a:cubicBezTo>
                      <a:pt x="30" y="3"/>
                      <a:pt x="29" y="3"/>
                      <a:pt x="28" y="4"/>
                    </a:cubicBezTo>
                    <a:cubicBezTo>
                      <a:pt x="27" y="5"/>
                      <a:pt x="26" y="5"/>
                      <a:pt x="25" y="4"/>
                    </a:cubicBezTo>
                    <a:cubicBezTo>
                      <a:pt x="25" y="4"/>
                      <a:pt x="24" y="3"/>
                      <a:pt x="25" y="2"/>
                    </a:cubicBezTo>
                    <a:cubicBezTo>
                      <a:pt x="25" y="1"/>
                      <a:pt x="24" y="0"/>
                      <a:pt x="22" y="0"/>
                    </a:cubicBezTo>
                    <a:cubicBezTo>
                      <a:pt x="21" y="0"/>
                      <a:pt x="20" y="0"/>
                      <a:pt x="20" y="1"/>
                    </a:cubicBezTo>
                    <a:cubicBezTo>
                      <a:pt x="19" y="2"/>
                      <a:pt x="18" y="3"/>
                      <a:pt x="17" y="3"/>
                    </a:cubicBezTo>
                    <a:cubicBezTo>
                      <a:pt x="17" y="3"/>
                      <a:pt x="16" y="2"/>
                      <a:pt x="16" y="1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1" y="1"/>
                      <a:pt x="11" y="2"/>
                      <a:pt x="11" y="3"/>
                    </a:cubicBezTo>
                    <a:cubicBezTo>
                      <a:pt x="11" y="4"/>
                      <a:pt x="10" y="5"/>
                      <a:pt x="10" y="6"/>
                    </a:cubicBezTo>
                    <a:cubicBezTo>
                      <a:pt x="9" y="6"/>
                      <a:pt x="8" y="6"/>
                      <a:pt x="8" y="5"/>
                    </a:cubicBezTo>
                    <a:cubicBezTo>
                      <a:pt x="7" y="4"/>
                      <a:pt x="5" y="5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lose/>
                    <a:moveTo>
                      <a:pt x="15" y="8"/>
                    </a:moveTo>
                    <a:cubicBezTo>
                      <a:pt x="21" y="6"/>
                      <a:pt x="27" y="9"/>
                      <a:pt x="29" y="15"/>
                    </a:cubicBezTo>
                    <a:cubicBezTo>
                      <a:pt x="31" y="21"/>
                      <a:pt x="27" y="27"/>
                      <a:pt x="22" y="29"/>
                    </a:cubicBezTo>
                    <a:cubicBezTo>
                      <a:pt x="16" y="30"/>
                      <a:pt x="10" y="27"/>
                      <a:pt x="8" y="22"/>
                    </a:cubicBezTo>
                    <a:cubicBezTo>
                      <a:pt x="6" y="16"/>
                      <a:pt x="10" y="10"/>
                      <a:pt x="15" y="8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80" name="Freeform 303"/>
              <p:cNvSpPr>
                <a:spLocks noEditPoints="1"/>
              </p:cNvSpPr>
              <p:nvPr/>
            </p:nvSpPr>
            <p:spPr bwMode="auto">
              <a:xfrm>
                <a:off x="5084763" y="1111250"/>
                <a:ext cx="109538" cy="104775"/>
              </a:xfrm>
              <a:custGeom>
                <a:avLst/>
                <a:gdLst>
                  <a:gd name="T0" fmla="*/ 3 w 29"/>
                  <a:gd name="T1" fmla="*/ 7 h 28"/>
                  <a:gd name="T2" fmla="*/ 4 w 29"/>
                  <a:gd name="T3" fmla="*/ 9 h 28"/>
                  <a:gd name="T4" fmla="*/ 2 w 29"/>
                  <a:gd name="T5" fmla="*/ 9 h 28"/>
                  <a:gd name="T6" fmla="*/ 0 w 29"/>
                  <a:gd name="T7" fmla="*/ 11 h 28"/>
                  <a:gd name="T8" fmla="*/ 1 w 29"/>
                  <a:gd name="T9" fmla="*/ 13 h 28"/>
                  <a:gd name="T10" fmla="*/ 3 w 29"/>
                  <a:gd name="T11" fmla="*/ 15 h 28"/>
                  <a:gd name="T12" fmla="*/ 1 w 29"/>
                  <a:gd name="T13" fmla="*/ 16 h 28"/>
                  <a:gd name="T14" fmla="*/ 1 w 29"/>
                  <a:gd name="T15" fmla="*/ 19 h 28"/>
                  <a:gd name="T16" fmla="*/ 3 w 29"/>
                  <a:gd name="T17" fmla="*/ 20 h 28"/>
                  <a:gd name="T18" fmla="*/ 4 w 29"/>
                  <a:gd name="T19" fmla="*/ 20 h 28"/>
                  <a:gd name="T20" fmla="*/ 4 w 29"/>
                  <a:gd name="T21" fmla="*/ 23 h 28"/>
                  <a:gd name="T22" fmla="*/ 5 w 29"/>
                  <a:gd name="T23" fmla="*/ 25 h 28"/>
                  <a:gd name="T24" fmla="*/ 7 w 29"/>
                  <a:gd name="T25" fmla="*/ 25 h 28"/>
                  <a:gd name="T26" fmla="*/ 9 w 29"/>
                  <a:gd name="T27" fmla="*/ 25 h 28"/>
                  <a:gd name="T28" fmla="*/ 10 w 29"/>
                  <a:gd name="T29" fmla="*/ 27 h 28"/>
                  <a:gd name="T30" fmla="*/ 11 w 29"/>
                  <a:gd name="T31" fmla="*/ 28 h 28"/>
                  <a:gd name="T32" fmla="*/ 13 w 29"/>
                  <a:gd name="T33" fmla="*/ 27 h 28"/>
                  <a:gd name="T34" fmla="*/ 15 w 29"/>
                  <a:gd name="T35" fmla="*/ 26 h 28"/>
                  <a:gd name="T36" fmla="*/ 17 w 29"/>
                  <a:gd name="T37" fmla="*/ 27 h 28"/>
                  <a:gd name="T38" fmla="*/ 19 w 29"/>
                  <a:gd name="T39" fmla="*/ 28 h 28"/>
                  <a:gd name="T40" fmla="*/ 20 w 29"/>
                  <a:gd name="T41" fmla="*/ 26 h 28"/>
                  <a:gd name="T42" fmla="*/ 21 w 29"/>
                  <a:gd name="T43" fmla="*/ 24 h 28"/>
                  <a:gd name="T44" fmla="*/ 23 w 29"/>
                  <a:gd name="T45" fmla="*/ 24 h 28"/>
                  <a:gd name="T46" fmla="*/ 25 w 29"/>
                  <a:gd name="T47" fmla="*/ 24 h 28"/>
                  <a:gd name="T48" fmla="*/ 25 w 29"/>
                  <a:gd name="T49" fmla="*/ 21 h 28"/>
                  <a:gd name="T50" fmla="*/ 25 w 29"/>
                  <a:gd name="T51" fmla="*/ 19 h 28"/>
                  <a:gd name="T52" fmla="*/ 27 w 29"/>
                  <a:gd name="T53" fmla="*/ 19 h 28"/>
                  <a:gd name="T54" fmla="*/ 29 w 29"/>
                  <a:gd name="T55" fmla="*/ 17 h 28"/>
                  <a:gd name="T56" fmla="*/ 28 w 29"/>
                  <a:gd name="T57" fmla="*/ 15 h 28"/>
                  <a:gd name="T58" fmla="*/ 26 w 29"/>
                  <a:gd name="T59" fmla="*/ 13 h 28"/>
                  <a:gd name="T60" fmla="*/ 27 w 29"/>
                  <a:gd name="T61" fmla="*/ 12 h 28"/>
                  <a:gd name="T62" fmla="*/ 28 w 29"/>
                  <a:gd name="T63" fmla="*/ 10 h 28"/>
                  <a:gd name="T64" fmla="*/ 26 w 29"/>
                  <a:gd name="T65" fmla="*/ 8 h 28"/>
                  <a:gd name="T66" fmla="*/ 24 w 29"/>
                  <a:gd name="T67" fmla="*/ 7 h 28"/>
                  <a:gd name="T68" fmla="*/ 25 w 29"/>
                  <a:gd name="T69" fmla="*/ 6 h 28"/>
                  <a:gd name="T70" fmla="*/ 24 w 29"/>
                  <a:gd name="T71" fmla="*/ 3 h 28"/>
                  <a:gd name="T72" fmla="*/ 22 w 29"/>
                  <a:gd name="T73" fmla="*/ 3 h 28"/>
                  <a:gd name="T74" fmla="*/ 19 w 29"/>
                  <a:gd name="T75" fmla="*/ 3 h 28"/>
                  <a:gd name="T76" fmla="*/ 19 w 29"/>
                  <a:gd name="T77" fmla="*/ 2 h 28"/>
                  <a:gd name="T78" fmla="*/ 17 w 29"/>
                  <a:gd name="T79" fmla="*/ 0 h 28"/>
                  <a:gd name="T80" fmla="*/ 15 w 29"/>
                  <a:gd name="T81" fmla="*/ 1 h 28"/>
                  <a:gd name="T82" fmla="*/ 13 w 29"/>
                  <a:gd name="T83" fmla="*/ 2 h 28"/>
                  <a:gd name="T84" fmla="*/ 12 w 29"/>
                  <a:gd name="T85" fmla="*/ 1 h 28"/>
                  <a:gd name="T86" fmla="*/ 10 w 29"/>
                  <a:gd name="T87" fmla="*/ 0 h 28"/>
                  <a:gd name="T88" fmla="*/ 9 w 29"/>
                  <a:gd name="T89" fmla="*/ 2 h 28"/>
                  <a:gd name="T90" fmla="*/ 8 w 29"/>
                  <a:gd name="T91" fmla="*/ 4 h 28"/>
                  <a:gd name="T92" fmla="*/ 6 w 29"/>
                  <a:gd name="T93" fmla="*/ 4 h 28"/>
                  <a:gd name="T94" fmla="*/ 4 w 29"/>
                  <a:gd name="T95" fmla="*/ 4 h 28"/>
                  <a:gd name="T96" fmla="*/ 3 w 29"/>
                  <a:gd name="T97" fmla="*/ 7 h 28"/>
                  <a:gd name="T98" fmla="*/ 12 w 29"/>
                  <a:gd name="T99" fmla="*/ 6 h 28"/>
                  <a:gd name="T100" fmla="*/ 22 w 29"/>
                  <a:gd name="T101" fmla="*/ 12 h 28"/>
                  <a:gd name="T102" fmla="*/ 17 w 29"/>
                  <a:gd name="T103" fmla="*/ 22 h 28"/>
                  <a:gd name="T104" fmla="*/ 6 w 29"/>
                  <a:gd name="T105" fmla="*/ 17 h 28"/>
                  <a:gd name="T106" fmla="*/ 12 w 29"/>
                  <a:gd name="T10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3" y="7"/>
                    </a:moveTo>
                    <a:cubicBezTo>
                      <a:pt x="4" y="7"/>
                      <a:pt x="4" y="9"/>
                      <a:pt x="4" y="9"/>
                    </a:cubicBezTo>
                    <a:cubicBezTo>
                      <a:pt x="4" y="9"/>
                      <a:pt x="3" y="10"/>
                      <a:pt x="2" y="9"/>
                    </a:cubicBezTo>
                    <a:cubicBezTo>
                      <a:pt x="1" y="9"/>
                      <a:pt x="0" y="10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2" y="13"/>
                      <a:pt x="3" y="15"/>
                      <a:pt x="3" y="15"/>
                    </a:cubicBezTo>
                    <a:cubicBezTo>
                      <a:pt x="3" y="16"/>
                      <a:pt x="2" y="16"/>
                      <a:pt x="1" y="16"/>
                    </a:cubicBezTo>
                    <a:cubicBezTo>
                      <a:pt x="1" y="17"/>
                      <a:pt x="0" y="18"/>
                      <a:pt x="1" y="19"/>
                    </a:cubicBezTo>
                    <a:cubicBezTo>
                      <a:pt x="1" y="20"/>
                      <a:pt x="2" y="20"/>
                      <a:pt x="3" y="20"/>
                    </a:cubicBezTo>
                    <a:cubicBezTo>
                      <a:pt x="3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4" y="23"/>
                    </a:cubicBezTo>
                    <a:cubicBezTo>
                      <a:pt x="4" y="23"/>
                      <a:pt x="4" y="24"/>
                      <a:pt x="5" y="25"/>
                    </a:cubicBezTo>
                    <a:cubicBezTo>
                      <a:pt x="5" y="26"/>
                      <a:pt x="7" y="26"/>
                      <a:pt x="7" y="25"/>
                    </a:cubicBezTo>
                    <a:cubicBezTo>
                      <a:pt x="8" y="25"/>
                      <a:pt x="9" y="25"/>
                      <a:pt x="9" y="25"/>
                    </a:cubicBezTo>
                    <a:cubicBezTo>
                      <a:pt x="10" y="25"/>
                      <a:pt x="10" y="26"/>
                      <a:pt x="10" y="27"/>
                    </a:cubicBezTo>
                    <a:cubicBezTo>
                      <a:pt x="10" y="27"/>
                      <a:pt x="10" y="28"/>
                      <a:pt x="11" y="28"/>
                    </a:cubicBezTo>
                    <a:cubicBezTo>
                      <a:pt x="12" y="28"/>
                      <a:pt x="13" y="28"/>
                      <a:pt x="13" y="27"/>
                    </a:cubicBezTo>
                    <a:cubicBezTo>
                      <a:pt x="14" y="27"/>
                      <a:pt x="15" y="26"/>
                      <a:pt x="15" y="26"/>
                    </a:cubicBezTo>
                    <a:cubicBezTo>
                      <a:pt x="16" y="26"/>
                      <a:pt x="16" y="26"/>
                      <a:pt x="17" y="27"/>
                    </a:cubicBezTo>
                    <a:cubicBezTo>
                      <a:pt x="17" y="28"/>
                      <a:pt x="18" y="28"/>
                      <a:pt x="19" y="28"/>
                    </a:cubicBezTo>
                    <a:cubicBezTo>
                      <a:pt x="20" y="28"/>
                      <a:pt x="20" y="27"/>
                      <a:pt x="20" y="26"/>
                    </a:cubicBezTo>
                    <a:cubicBezTo>
                      <a:pt x="20" y="25"/>
                      <a:pt x="21" y="24"/>
                      <a:pt x="21" y="24"/>
                    </a:cubicBezTo>
                    <a:cubicBezTo>
                      <a:pt x="21" y="24"/>
                      <a:pt x="22" y="24"/>
                      <a:pt x="23" y="24"/>
                    </a:cubicBezTo>
                    <a:cubicBezTo>
                      <a:pt x="23" y="25"/>
                      <a:pt x="24" y="25"/>
                      <a:pt x="25" y="24"/>
                    </a:cubicBezTo>
                    <a:cubicBezTo>
                      <a:pt x="26" y="23"/>
                      <a:pt x="26" y="22"/>
                      <a:pt x="25" y="21"/>
                    </a:cubicBezTo>
                    <a:cubicBezTo>
                      <a:pt x="25" y="21"/>
                      <a:pt x="25" y="20"/>
                      <a:pt x="25" y="19"/>
                    </a:cubicBezTo>
                    <a:cubicBezTo>
                      <a:pt x="25" y="19"/>
                      <a:pt x="26" y="19"/>
                      <a:pt x="27" y="19"/>
                    </a:cubicBezTo>
                    <a:cubicBezTo>
                      <a:pt x="28" y="19"/>
                      <a:pt x="28" y="18"/>
                      <a:pt x="29" y="17"/>
                    </a:cubicBezTo>
                    <a:cubicBezTo>
                      <a:pt x="29" y="16"/>
                      <a:pt x="28" y="15"/>
                      <a:pt x="28" y="15"/>
                    </a:cubicBezTo>
                    <a:cubicBezTo>
                      <a:pt x="27" y="15"/>
                      <a:pt x="26" y="14"/>
                      <a:pt x="26" y="13"/>
                    </a:cubicBezTo>
                    <a:cubicBezTo>
                      <a:pt x="26" y="13"/>
                      <a:pt x="27" y="12"/>
                      <a:pt x="27" y="12"/>
                    </a:cubicBezTo>
                    <a:cubicBezTo>
                      <a:pt x="28" y="12"/>
                      <a:pt x="28" y="11"/>
                      <a:pt x="28" y="10"/>
                    </a:cubicBezTo>
                    <a:cubicBezTo>
                      <a:pt x="28" y="9"/>
                      <a:pt x="27" y="8"/>
                      <a:pt x="26" y="8"/>
                    </a:cubicBezTo>
                    <a:cubicBezTo>
                      <a:pt x="26" y="9"/>
                      <a:pt x="24" y="8"/>
                      <a:pt x="24" y="7"/>
                    </a:cubicBezTo>
                    <a:cubicBezTo>
                      <a:pt x="24" y="7"/>
                      <a:pt x="24" y="6"/>
                      <a:pt x="25" y="6"/>
                    </a:cubicBezTo>
                    <a:cubicBezTo>
                      <a:pt x="25" y="5"/>
                      <a:pt x="25" y="4"/>
                      <a:pt x="24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1" y="4"/>
                      <a:pt x="20" y="4"/>
                      <a:pt x="19" y="3"/>
                    </a:cubicBezTo>
                    <a:cubicBezTo>
                      <a:pt x="19" y="3"/>
                      <a:pt x="19" y="2"/>
                      <a:pt x="19" y="2"/>
                    </a:cubicBezTo>
                    <a:cubicBezTo>
                      <a:pt x="19" y="1"/>
                      <a:pt x="18" y="0"/>
                      <a:pt x="17" y="0"/>
                    </a:cubicBezTo>
                    <a:cubicBezTo>
                      <a:pt x="16" y="0"/>
                      <a:pt x="15" y="0"/>
                      <a:pt x="15" y="1"/>
                    </a:cubicBezTo>
                    <a:cubicBezTo>
                      <a:pt x="15" y="2"/>
                      <a:pt x="14" y="2"/>
                      <a:pt x="13" y="2"/>
                    </a:cubicBezTo>
                    <a:cubicBezTo>
                      <a:pt x="13" y="2"/>
                      <a:pt x="12" y="2"/>
                      <a:pt x="12" y="1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9" y="1"/>
                      <a:pt x="8" y="2"/>
                      <a:pt x="9" y="2"/>
                    </a:cubicBezTo>
                    <a:cubicBezTo>
                      <a:pt x="9" y="3"/>
                      <a:pt x="8" y="4"/>
                      <a:pt x="8" y="4"/>
                    </a:cubicBezTo>
                    <a:cubicBezTo>
                      <a:pt x="7" y="5"/>
                      <a:pt x="7" y="4"/>
                      <a:pt x="6" y="4"/>
                    </a:cubicBezTo>
                    <a:cubicBezTo>
                      <a:pt x="5" y="3"/>
                      <a:pt x="4" y="4"/>
                      <a:pt x="4" y="4"/>
                    </a:cubicBezTo>
                    <a:cubicBezTo>
                      <a:pt x="3" y="5"/>
                      <a:pt x="3" y="6"/>
                      <a:pt x="3" y="7"/>
                    </a:cubicBezTo>
                    <a:close/>
                    <a:moveTo>
                      <a:pt x="12" y="6"/>
                    </a:moveTo>
                    <a:cubicBezTo>
                      <a:pt x="16" y="5"/>
                      <a:pt x="21" y="7"/>
                      <a:pt x="22" y="12"/>
                    </a:cubicBezTo>
                    <a:cubicBezTo>
                      <a:pt x="24" y="16"/>
                      <a:pt x="21" y="21"/>
                      <a:pt x="17" y="22"/>
                    </a:cubicBezTo>
                    <a:cubicBezTo>
                      <a:pt x="13" y="23"/>
                      <a:pt x="8" y="21"/>
                      <a:pt x="6" y="17"/>
                    </a:cubicBezTo>
                    <a:cubicBezTo>
                      <a:pt x="5" y="12"/>
                      <a:pt x="7" y="8"/>
                      <a:pt x="12" y="6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81" name="组合 80"/>
          <p:cNvGrpSpPr/>
          <p:nvPr/>
        </p:nvGrpSpPr>
        <p:grpSpPr>
          <a:xfrm>
            <a:off x="6544688" y="5358163"/>
            <a:ext cx="663125" cy="663125"/>
            <a:chOff x="8125599" y="1434035"/>
            <a:chExt cx="2036802" cy="2036802"/>
          </a:xfrm>
        </p:grpSpPr>
        <p:sp>
          <p:nvSpPr>
            <p:cNvPr id="82" name="椭圆 81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Freeform 9"/>
            <p:cNvSpPr>
              <a:spLocks noEditPoints="1"/>
            </p:cNvSpPr>
            <p:nvPr/>
          </p:nvSpPr>
          <p:spPr bwMode="auto">
            <a:xfrm rot="19469485">
              <a:off x="8577909" y="1818269"/>
              <a:ext cx="1162163" cy="1238355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7393731" y="5358163"/>
            <a:ext cx="663125" cy="663125"/>
            <a:chOff x="8125599" y="1434035"/>
            <a:chExt cx="2036802" cy="2036802"/>
          </a:xfrm>
        </p:grpSpPr>
        <p:sp>
          <p:nvSpPr>
            <p:cNvPr id="85" name="椭圆 84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Freeform 206"/>
            <p:cNvSpPr>
              <a:spLocks noChangeAspect="1" noEditPoints="1"/>
            </p:cNvSpPr>
            <p:nvPr/>
          </p:nvSpPr>
          <p:spPr bwMode="auto">
            <a:xfrm>
              <a:off x="8691164" y="1871942"/>
              <a:ext cx="935653" cy="1131009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6" name="TextBox 7"/>
          <p:cNvSpPr>
            <a:spLocks noChangeArrowheads="1"/>
          </p:cNvSpPr>
          <p:nvPr/>
        </p:nvSpPr>
        <p:spPr bwMode="auto">
          <a:xfrm>
            <a:off x="2041994" y="2958900"/>
            <a:ext cx="7992888" cy="923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0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LAB6</a:t>
            </a:r>
            <a:r>
              <a:rPr lang="zh-CN" altLang="en-US" sz="60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挑战性任务答辩</a:t>
            </a:r>
            <a:endParaRPr lang="zh-CN" altLang="en-US" sz="6000" b="1" dirty="0" smtClean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8" name="矩形 3"/>
          <p:cNvSpPr>
            <a:spLocks noChangeArrowheads="1"/>
          </p:cNvSpPr>
          <p:nvPr/>
        </p:nvSpPr>
        <p:spPr bwMode="auto">
          <a:xfrm>
            <a:off x="4297959" y="4725331"/>
            <a:ext cx="3863975" cy="436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 algn="l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答辩</a:t>
            </a:r>
            <a:r>
              <a:rPr lang="zh-CN" altLang="en-US" sz="24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人：</a:t>
            </a:r>
            <a:r>
              <a:rPr lang="en-US" altLang="zh-CN" sz="24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21373037 </a:t>
            </a:r>
            <a:r>
              <a:rPr lang="zh-CN" altLang="en-US" sz="24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杨博文</a:t>
            </a:r>
            <a:endParaRPr lang="zh-CN" altLang="en-US" sz="2400" b="1" dirty="0" smtClean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5089474" y="546938"/>
            <a:ext cx="1945956" cy="194595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263" y="605193"/>
            <a:ext cx="1837361" cy="183736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10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5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47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48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0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52" dur="75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53" dur="75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5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57" dur="75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58" dur="75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0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62" dur="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63" dur="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5" presetID="2" presetClass="entr" presetSubtype="1" fill="hold" nodeType="after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67" dur="7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68" dur="7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20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1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136" grpId="0"/>
          <p:bldP spid="138" grpId="0"/>
          <p:bldP spid="14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10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20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1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136" grpId="0"/>
          <p:bldP spid="138" grpId="0"/>
          <p:bldP spid="140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9"/>
          <p:cNvSpPr txBox="1"/>
          <p:nvPr/>
        </p:nvSpPr>
        <p:spPr>
          <a:xfrm>
            <a:off x="1057275" y="203200"/>
            <a:ext cx="21209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额外功能的实现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1"/>
          <p:cNvSpPr/>
          <p:nvPr/>
        </p:nvSpPr>
        <p:spPr bwMode="auto">
          <a:xfrm>
            <a:off x="372951" y="174849"/>
            <a:ext cx="360040" cy="36004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68985" y="1124585"/>
            <a:ext cx="482536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上级目录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 sz="2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..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的支持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解析路径时，分两步走，第一步将当前工作目录与输入路径拼接；第二步从根目录开始解析，遇到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..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则回退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57540" y="878205"/>
            <a:ext cx="22866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输入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</a:rPr>
              <a:t>../b/w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97575" y="878205"/>
            <a:ext cx="18275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当前目录：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/a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31" name="直接箭头连接符 30"/>
          <p:cNvCxnSpPr/>
          <p:nvPr/>
        </p:nvCxnSpPr>
        <p:spPr>
          <a:xfrm flipH="1">
            <a:off x="7969885" y="1440180"/>
            <a:ext cx="9525" cy="90868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7105650" y="2499995"/>
            <a:ext cx="2196465" cy="684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得到：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/a/../b/w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>
            <a:off x="8015605" y="3142615"/>
            <a:ext cx="0" cy="79184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8218805" y="1729105"/>
            <a:ext cx="1047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Step 1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>
            <p:custDataLst>
              <p:tags r:id="rId3"/>
            </p:custDataLst>
          </p:nvPr>
        </p:nvSpPr>
        <p:spPr>
          <a:xfrm>
            <a:off x="8303260" y="3223895"/>
            <a:ext cx="25444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Step 2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解析到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..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时，指针回退到上一个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处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7105650" y="4077335"/>
            <a:ext cx="24485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最后得到：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/b/w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37185" y="2924810"/>
            <a:ext cx="6336665" cy="374459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624840" y="3068955"/>
            <a:ext cx="574675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cp(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深拷贝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), mv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的几种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情况：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 -&gt; 存在的文件 改写文件名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 -&gt; 存在的目录 放在该目录底下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 -&gt; 不存在的路径 合法情况下 默认touch文件 改写文件名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目录 -&gt; 不存在的路径 合法情况下 默认mkdir目录 改写目录名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目录 -&gt; 存在的目录 放在该目录底下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目录 -&gt; 存在的文件 非法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不存在的路径 -&gt; 任何路径 非法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9"/>
          <p:cNvSpPr txBox="1"/>
          <p:nvPr/>
        </p:nvSpPr>
        <p:spPr>
          <a:xfrm>
            <a:off x="1057275" y="203200"/>
            <a:ext cx="212090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不足与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实验感受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1"/>
          <p:cNvSpPr/>
          <p:nvPr/>
        </p:nvSpPr>
        <p:spPr bwMode="auto">
          <a:xfrm>
            <a:off x="372951" y="174849"/>
            <a:ext cx="360040" cy="36004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13130" y="764540"/>
            <a:ext cx="7312660" cy="26733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不足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文件系统需要与磁盘保持同步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尽管我们的磁盘每次都重新初始化因此同步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好像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是没有必要的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。我在这方面做的不够好，对文件结构操作时仅仅是在内存中操作，而没有与磁盘同步。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 declare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的环境变量的实现，应当是对子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shell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可见，实现成了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全局可见。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13130" y="4004945"/>
            <a:ext cx="10032365" cy="24523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实验感受：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语言查缺补漏了一番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 更加理解了由低至高的OS层次架构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，没有前面内存，进程，系统调用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等铺垫，就不会有我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们的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Shell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成就感满满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4.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对于和磁盘交互的细节还没有完全理解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QAQ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-23093" y="1917661"/>
            <a:ext cx="12241360" cy="312366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" y="2061677"/>
            <a:ext cx="12218266" cy="28083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-23092" y="1700808"/>
            <a:ext cx="12241359" cy="3601229"/>
          </a:xfrm>
          <a:prstGeom prst="rect">
            <a:avLst/>
          </a:prstGeom>
          <a:solidFill>
            <a:srgbClr val="202A36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TextBox 7"/>
          <p:cNvSpPr>
            <a:spLocks noChangeArrowheads="1"/>
          </p:cNvSpPr>
          <p:nvPr/>
        </p:nvSpPr>
        <p:spPr bwMode="auto">
          <a:xfrm>
            <a:off x="3361283" y="3062238"/>
            <a:ext cx="5471976" cy="1015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 smtClean="0">
                <a:solidFill>
                  <a:srgbClr val="31859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谢谢您的指导</a:t>
            </a:r>
            <a:endParaRPr lang="zh-CN" altLang="en-US" sz="6600" b="1" dirty="0" smtClean="0">
              <a:solidFill>
                <a:srgbClr val="31859C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0" y="6741368"/>
            <a:ext cx="12195175" cy="11663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985019" y="188640"/>
            <a:ext cx="1872208" cy="3454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主要工作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08940" y="908685"/>
            <a:ext cx="6190615" cy="43167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指导书要求实现的功能</a:t>
            </a:r>
            <a:endParaRPr lang="zh-CN" altLang="en-US" sz="240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一行多命令 ；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后台任务 &amp;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引号支持 “”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光标交互的完善(上下左右以及BACKSPACE各自的功能实现以及协作交互)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程序名称.b的省略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记录历史命令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更丰富的命令 ：tree; mkdir [-p]; touch [-p]; history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选做一：实现shell环境变量，支持declare [-xr], unset, $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选做二：支持相对路径, 支持内部命令cd, pwd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61505" y="980440"/>
            <a:ext cx="379222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自己额外实现的功能：</a:t>
            </a:r>
            <a:endParaRPr lang="zh-CN" altLang="en-US" sz="2400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追加重定向 &gt;&gt;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转义符 \\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支持上级目录 .. , 当前目录 .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TAB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自动补全指令和路径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更丰富的命令：cp [-r]; mv; rm [-rf]; rmdir [-p]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425065" y="5948680"/>
            <a:ext cx="72720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上述所有功能皆以 Linux 的行为作为参照，某些地方存在差异。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9" name="图片 6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84885" y="116205"/>
            <a:ext cx="41967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光标交互的实现</a:t>
            </a:r>
            <a:endParaRPr lang="zh-CN" altLang="en-US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7550" y="1089025"/>
            <a:ext cx="30613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原本的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Shell: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输入字符只能在光标处替换，修改后也无法运行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53760" y="692785"/>
            <a:ext cx="4445635" cy="55581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实现思路：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根本问题在于我们除了输入普通字符外，还要输入辅助的字符，这些字符不能被算进指令序列中。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重点在于既要修改外部显示又要修改内部指令序列，确保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眼见必定为实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内部逻辑采用分治的思想，维护键盘输入序列和真正待执行的指令字符串序列，并维护指令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字符串长度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max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以及当前光标的位置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pointer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外部显示上，使用输出空格和\b退格的方式调整光标的位置和可视化指令序列。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17550" y="3197225"/>
            <a:ext cx="39935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Linux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Shell: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输入字符是以在光标处添加的形式，按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BACKSPACE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会删除光标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前字符，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LEFT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RIGHT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可以调整光标位置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129030" y="981075"/>
            <a:ext cx="2232660" cy="6477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632585" y="1094740"/>
            <a:ext cx="1704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echi yan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42670" y="580390"/>
            <a:ext cx="28936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期待输入</a:t>
            </a:r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echo yang</a:t>
            </a:r>
            <a:endParaRPr lang="en-US" altLang="zh-CN" sz="2000" b="1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3001010" y="1742440"/>
            <a:ext cx="0" cy="64833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21285" y="1701165"/>
            <a:ext cx="24701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max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是为了在临界处禁止左右移，在这里的箭头指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pointer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指针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200785" y="2996565"/>
            <a:ext cx="2160270" cy="7200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1704975" y="3140710"/>
            <a:ext cx="1779905" cy="438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echi yan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箭头连接符 61"/>
          <p:cNvCxnSpPr/>
          <p:nvPr>
            <p:custDataLst>
              <p:tags r:id="rId3"/>
            </p:custDataLst>
          </p:nvPr>
        </p:nvCxnSpPr>
        <p:spPr>
          <a:xfrm flipV="1">
            <a:off x="2425065" y="3789045"/>
            <a:ext cx="0" cy="64833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3073400" y="1917065"/>
            <a:ext cx="18580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1. pointer = 8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2496820" y="3980815"/>
            <a:ext cx="2111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2. pointer = 4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264795" y="3742055"/>
            <a:ext cx="18459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每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 left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一次，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pointer--; 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每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 right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一次，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pointer++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327785" y="4951095"/>
            <a:ext cx="2157095" cy="7816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1776730" y="5165090"/>
            <a:ext cx="16408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ech yan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9" name="直接箭头连接符 68"/>
          <p:cNvCxnSpPr/>
          <p:nvPr>
            <p:custDataLst>
              <p:tags r:id="rId4"/>
            </p:custDataLst>
          </p:nvPr>
        </p:nvCxnSpPr>
        <p:spPr>
          <a:xfrm flipV="1">
            <a:off x="2425065" y="5805170"/>
            <a:ext cx="0" cy="64833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文本框 69"/>
          <p:cNvSpPr txBox="1"/>
          <p:nvPr/>
        </p:nvSpPr>
        <p:spPr>
          <a:xfrm>
            <a:off x="553085" y="5876925"/>
            <a:ext cx="18268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3. pointer = 3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21285" y="3140710"/>
            <a:ext cx="1206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疯狂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left</a:t>
            </a:r>
            <a:endParaRPr lang="en-US" altLang="zh-CN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48895" y="5195570"/>
            <a:ext cx="1445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backspace</a:t>
            </a:r>
            <a:endParaRPr lang="en-US" altLang="zh-CN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3648710" y="4750435"/>
            <a:ext cx="3271520" cy="23577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删除流程：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pointer--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，将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之后所有字符暂存，使用输出暂存区内容配合空格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\b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的方式更新显示台输出，再将暂存区与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之前的字符串重新拼接起来得到新指令序列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>
            <p:custDataLst>
              <p:tags r:id="rId5"/>
            </p:custDataLst>
          </p:nvPr>
        </p:nvSpPr>
        <p:spPr>
          <a:xfrm>
            <a:off x="7681595" y="835025"/>
            <a:ext cx="2160270" cy="7200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>
            <p:custDataLst>
              <p:tags r:id="rId6"/>
            </p:custDataLst>
          </p:nvPr>
        </p:nvSpPr>
        <p:spPr>
          <a:xfrm>
            <a:off x="8185785" y="979170"/>
            <a:ext cx="1779905" cy="438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echo yan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7" name="直接箭头连接符 76"/>
          <p:cNvCxnSpPr/>
          <p:nvPr>
            <p:custDataLst>
              <p:tags r:id="rId7"/>
            </p:custDataLst>
          </p:nvPr>
        </p:nvCxnSpPr>
        <p:spPr>
          <a:xfrm flipV="1">
            <a:off x="8977630" y="1637030"/>
            <a:ext cx="0" cy="64833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9121775" y="1771015"/>
            <a:ext cx="16960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4. pointer = 4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4801235" y="835025"/>
            <a:ext cx="27584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添加流程：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pointer++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，将包括空格在内的所有字符暂存，依次输出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和暂存区内容再使用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\b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回退更新显示台输出，再用字符串拼接的方式得到新指令序列。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矩形 79"/>
          <p:cNvSpPr/>
          <p:nvPr>
            <p:custDataLst>
              <p:tags r:id="rId8"/>
            </p:custDataLst>
          </p:nvPr>
        </p:nvSpPr>
        <p:spPr>
          <a:xfrm>
            <a:off x="7681595" y="3038475"/>
            <a:ext cx="2160270" cy="7200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9"/>
            </p:custDataLst>
          </p:nvPr>
        </p:nvSpPr>
        <p:spPr>
          <a:xfrm>
            <a:off x="8185785" y="3223260"/>
            <a:ext cx="1779905" cy="438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echo yan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2" name="直接箭头连接符 81"/>
          <p:cNvCxnSpPr/>
          <p:nvPr>
            <p:custDataLst>
              <p:tags r:id="rId10"/>
            </p:custDataLst>
          </p:nvPr>
        </p:nvCxnSpPr>
        <p:spPr>
          <a:xfrm flipV="1">
            <a:off x="9697720" y="3860800"/>
            <a:ext cx="0" cy="64833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>
            <p:custDataLst>
              <p:tags r:id="rId11"/>
            </p:custDataLst>
          </p:nvPr>
        </p:nvSpPr>
        <p:spPr>
          <a:xfrm>
            <a:off x="7932420" y="4004945"/>
            <a:ext cx="16859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5. pointer = 8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10130155" y="1010920"/>
            <a:ext cx="13195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输入一个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</a:t>
            </a:r>
            <a:endParaRPr lang="en-US" altLang="zh-CN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9986645" y="2995295"/>
            <a:ext cx="22142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疯狂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right</a:t>
            </a:r>
            <a:endParaRPr lang="zh-CN" altLang="en-US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若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 pointer = max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，则右移无效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右移后再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\b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回来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矩形 85"/>
          <p:cNvSpPr/>
          <p:nvPr>
            <p:custDataLst>
              <p:tags r:id="rId12"/>
            </p:custDataLst>
          </p:nvPr>
        </p:nvSpPr>
        <p:spPr>
          <a:xfrm>
            <a:off x="7681595" y="5011420"/>
            <a:ext cx="2160270" cy="7200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文本框 86"/>
          <p:cNvSpPr txBox="1"/>
          <p:nvPr>
            <p:custDataLst>
              <p:tags r:id="rId13"/>
            </p:custDataLst>
          </p:nvPr>
        </p:nvSpPr>
        <p:spPr>
          <a:xfrm>
            <a:off x="8041640" y="5155565"/>
            <a:ext cx="1779905" cy="438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echo yang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8" name="直接箭头连接符 87"/>
          <p:cNvCxnSpPr/>
          <p:nvPr>
            <p:custDataLst>
              <p:tags r:id="rId14"/>
            </p:custDataLst>
          </p:nvPr>
        </p:nvCxnSpPr>
        <p:spPr>
          <a:xfrm flipV="1">
            <a:off x="9697720" y="5875655"/>
            <a:ext cx="0" cy="64833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0" name="文本框 89"/>
          <p:cNvSpPr txBox="1"/>
          <p:nvPr>
            <p:custDataLst>
              <p:tags r:id="rId15"/>
            </p:custDataLst>
          </p:nvPr>
        </p:nvSpPr>
        <p:spPr>
          <a:xfrm>
            <a:off x="7825740" y="6021070"/>
            <a:ext cx="1792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6. pointer = 9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文本框 90"/>
          <p:cNvSpPr txBox="1"/>
          <p:nvPr>
            <p:custDataLst>
              <p:tags r:id="rId16"/>
            </p:custDataLst>
          </p:nvPr>
        </p:nvSpPr>
        <p:spPr>
          <a:xfrm>
            <a:off x="10058400" y="5086350"/>
            <a:ext cx="16795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输入一个</a:t>
            </a:r>
            <a:r>
              <a:rPr lang="en-US" altLang="zh-CN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</a:t>
            </a:r>
            <a:r>
              <a:rPr lang="zh-CN" altLang="en-US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，回车即可执行</a:t>
            </a:r>
            <a:endParaRPr lang="zh-CN" altLang="en-US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993775" y="161925"/>
            <a:ext cx="13589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简单例子</a:t>
            </a:r>
            <a:endParaRPr lang="zh-CN" altLang="en-US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12495" y="188595"/>
            <a:ext cx="22155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历史命令的翻滚</a:t>
            </a:r>
            <a:endParaRPr lang="zh-CN" altLang="en-US" sz="2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40740" y="764540"/>
            <a:ext cx="7660640" cy="5692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实现思路：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每条历史命令以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\n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分隔。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需要动态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维护一颗指针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(永远指向\n的后一个字符)，初始时指向文件尾，向上翻滚则找到上一个\n，并读取两个\n中间的内容；向下翻滚则找到下一个\n，并读取再向下一行的内容。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重点在于上下的临界情况要考虑清楚，若到达上下界再翻滚应当无事发生。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同时也要注意维护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pointer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max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指针。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985019" y="188640"/>
            <a:ext cx="1872208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简单例子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624840" y="836295"/>
            <a:ext cx="2105660" cy="250634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984885" y="980440"/>
            <a:ext cx="268795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History: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ls\n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echo aaa\n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cat yang.txt\n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箭头连接符 2"/>
          <p:cNvCxnSpPr/>
          <p:nvPr>
            <p:custDataLst>
              <p:tags r:id="rId5"/>
            </p:custDataLst>
          </p:nvPr>
        </p:nvCxnSpPr>
        <p:spPr>
          <a:xfrm flipH="1">
            <a:off x="2856865" y="3084195"/>
            <a:ext cx="1146175" cy="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6"/>
            </p:custDataLst>
          </p:nvPr>
        </p:nvSpPr>
        <p:spPr>
          <a:xfrm>
            <a:off x="2857500" y="1988820"/>
            <a:ext cx="24028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在读取一行命令前读取当前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history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的文件大小并设置指针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696595" y="3860800"/>
            <a:ext cx="2105660" cy="250634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8"/>
            </p:custDataLst>
          </p:nvPr>
        </p:nvSpPr>
        <p:spPr>
          <a:xfrm>
            <a:off x="1056640" y="4004945"/>
            <a:ext cx="268795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History: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ls\n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echo aaa\n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cat yang.txt\n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箭头连接符 8"/>
          <p:cNvCxnSpPr/>
          <p:nvPr>
            <p:custDataLst>
              <p:tags r:id="rId9"/>
            </p:custDataLst>
          </p:nvPr>
        </p:nvCxnSpPr>
        <p:spPr>
          <a:xfrm flipH="1">
            <a:off x="2929255" y="5589270"/>
            <a:ext cx="1146175" cy="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10"/>
            </p:custDataLst>
          </p:nvPr>
        </p:nvSpPr>
        <p:spPr>
          <a:xfrm>
            <a:off x="2857500" y="4900295"/>
            <a:ext cx="3549015" cy="4286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向上翻滚，找到上一个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\n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读取两个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\n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之间的指令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>
            <p:custDataLst>
              <p:tags r:id="rId11"/>
            </p:custDataLst>
          </p:nvPr>
        </p:nvSpPr>
        <p:spPr>
          <a:xfrm>
            <a:off x="5593080" y="908050"/>
            <a:ext cx="2105660" cy="250634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12"/>
            </p:custDataLst>
          </p:nvPr>
        </p:nvSpPr>
        <p:spPr>
          <a:xfrm>
            <a:off x="5953125" y="1052195"/>
            <a:ext cx="268795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History: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ls\n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echo aaa\n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cat yang.txt\n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箭头连接符 12"/>
          <p:cNvCxnSpPr/>
          <p:nvPr>
            <p:custDataLst>
              <p:tags r:id="rId13"/>
            </p:custDataLst>
          </p:nvPr>
        </p:nvCxnSpPr>
        <p:spPr>
          <a:xfrm flipH="1">
            <a:off x="7825740" y="2132330"/>
            <a:ext cx="1146175" cy="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825740" y="1628775"/>
            <a:ext cx="1983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同理再向上一次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825740" y="2334895"/>
            <a:ext cx="18948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读取到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echo aaa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>
            <p:custDataLst>
              <p:tags r:id="rId14"/>
            </p:custDataLst>
          </p:nvPr>
        </p:nvSpPr>
        <p:spPr>
          <a:xfrm>
            <a:off x="5665470" y="3860800"/>
            <a:ext cx="2105660" cy="250634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>
            <p:custDataLst>
              <p:tags r:id="rId15"/>
            </p:custDataLst>
          </p:nvPr>
        </p:nvSpPr>
        <p:spPr>
          <a:xfrm>
            <a:off x="6025515" y="4004945"/>
            <a:ext cx="268795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History: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ls\n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echo aaa\n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cat yang.txt\n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箭头连接符 23"/>
          <p:cNvCxnSpPr/>
          <p:nvPr>
            <p:custDataLst>
              <p:tags r:id="rId16"/>
            </p:custDataLst>
          </p:nvPr>
        </p:nvCxnSpPr>
        <p:spPr>
          <a:xfrm flipH="1">
            <a:off x="7898130" y="5588635"/>
            <a:ext cx="1146175" cy="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>
            <p:custDataLst>
              <p:tags r:id="rId17"/>
            </p:custDataLst>
          </p:nvPr>
        </p:nvSpPr>
        <p:spPr>
          <a:xfrm>
            <a:off x="7897495" y="4799330"/>
            <a:ext cx="36239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向下翻滚，找到下一个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\n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，同时读取再向下一条指令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没有则为空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18"/>
            </p:custDataLst>
          </p:nvPr>
        </p:nvSpPr>
        <p:spPr>
          <a:xfrm>
            <a:off x="7969250" y="5732780"/>
            <a:ext cx="2573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读取到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cat yang.txt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857500" y="5733415"/>
            <a:ext cx="3109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读取到指令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cat yang.txt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9"/>
          <p:cNvSpPr txBox="1"/>
          <p:nvPr/>
        </p:nvSpPr>
        <p:spPr>
          <a:xfrm>
            <a:off x="984885" y="188595"/>
            <a:ext cx="267271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各种指令的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1"/>
          <p:cNvSpPr/>
          <p:nvPr/>
        </p:nvSpPr>
        <p:spPr bwMode="auto">
          <a:xfrm>
            <a:off x="372951" y="174849"/>
            <a:ext cx="360040" cy="36004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93040" y="2853055"/>
            <a:ext cx="1530350" cy="9645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47675" y="3140710"/>
            <a:ext cx="1275715" cy="506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指令集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1882775" y="2060575"/>
            <a:ext cx="758190" cy="117792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2857500" y="1268730"/>
            <a:ext cx="1483995" cy="1127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2929255" y="1412875"/>
            <a:ext cx="1609725" cy="506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与文件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相关的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箭头连接符 10"/>
          <p:cNvCxnSpPr/>
          <p:nvPr>
            <p:custDataLst>
              <p:tags r:id="rId5"/>
            </p:custDataLst>
          </p:nvPr>
        </p:nvCxnSpPr>
        <p:spPr>
          <a:xfrm>
            <a:off x="1920875" y="3717290"/>
            <a:ext cx="954405" cy="163004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3056255" y="4869180"/>
            <a:ext cx="1483995" cy="1127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3128010" y="5013325"/>
            <a:ext cx="1609725" cy="506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与文件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无关的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497455" y="6093460"/>
            <a:ext cx="3335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echo, pwd, declare, unset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667885" y="4869180"/>
            <a:ext cx="30594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普遍比较简单，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declare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unset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需要用到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进程控制块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系统调用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（上机时写过很多次的一套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流程）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16" name="直接箭头连接符 15"/>
          <p:cNvCxnSpPr/>
          <p:nvPr>
            <p:custDataLst>
              <p:tags r:id="rId8"/>
            </p:custDataLst>
          </p:nvPr>
        </p:nvCxnSpPr>
        <p:spPr>
          <a:xfrm flipV="1">
            <a:off x="4549775" y="1196975"/>
            <a:ext cx="997585" cy="746125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矩形 16"/>
          <p:cNvSpPr/>
          <p:nvPr>
            <p:custDataLst>
              <p:tags r:id="rId9"/>
            </p:custDataLst>
          </p:nvPr>
        </p:nvSpPr>
        <p:spPr>
          <a:xfrm>
            <a:off x="5833110" y="815975"/>
            <a:ext cx="1663065" cy="11201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5809615" y="992505"/>
            <a:ext cx="1801495" cy="506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只读目录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文件结构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箭头连接符 24"/>
          <p:cNvCxnSpPr/>
          <p:nvPr>
            <p:custDataLst>
              <p:tags r:id="rId11"/>
            </p:custDataLst>
          </p:nvPr>
        </p:nvCxnSpPr>
        <p:spPr>
          <a:xfrm>
            <a:off x="4540250" y="2348865"/>
            <a:ext cx="981075" cy="93599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矩形 25"/>
          <p:cNvSpPr/>
          <p:nvPr>
            <p:custDataLst>
              <p:tags r:id="rId12"/>
            </p:custDataLst>
          </p:nvPr>
        </p:nvSpPr>
        <p:spPr>
          <a:xfrm>
            <a:off x="5953760" y="2613025"/>
            <a:ext cx="1685925" cy="11417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5953760" y="2778760"/>
            <a:ext cx="1845945" cy="506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改变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目录文件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结构的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917180" y="1052830"/>
            <a:ext cx="24447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ls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tree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，在用户进程即可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实现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7897495" y="2564765"/>
            <a:ext cx="196532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mkdir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touch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mv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cp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等，需要与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文件服务进程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交互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也是那一套流程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545830" y="4580890"/>
            <a:ext cx="239395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至于为什么？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文件服务进程装载着磁盘的映射！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用户进程所拥有的文件信息太少！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文本框 9"/>
          <p:cNvSpPr txBox="1"/>
          <p:nvPr/>
        </p:nvSpPr>
        <p:spPr>
          <a:xfrm>
            <a:off x="984885" y="188595"/>
            <a:ext cx="277812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几个关键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261"/>
          <p:cNvSpPr/>
          <p:nvPr/>
        </p:nvSpPr>
        <p:spPr bwMode="auto">
          <a:xfrm>
            <a:off x="372951" y="174849"/>
            <a:ext cx="360040" cy="360040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85335" y="1268730"/>
            <a:ext cx="6858000" cy="3921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b="1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dir_lookup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查找当前目录下是否存在name的下级文件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400" b="1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dir_alloc_file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在当前目录下申请一个新的空的文件控制块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400" b="1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file_block_walk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同样找当前文件控制块i结点指向的第num个磁盘块的磁盘号 可申请一级索引块 若对应位置无指向则返回0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400" b="1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file_map_block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返回当前文件控制块i结点指向的第num个磁盘块的磁盘块号 若为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 则申请一块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400" b="1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file_get_block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返回当前文件控制块i结点指向的第num个磁盘块的虚拟地址，没有则申请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一块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400" b="1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walk_path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从根目录开始寻找对应路径的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文件控制块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24840" y="2637155"/>
            <a:ext cx="320484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只要理解了</a:t>
            </a:r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fs/fs.c</a:t>
            </a:r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中给出的关键函数，实现这些指令都是小菜一碟！</a:t>
            </a:r>
            <a:endParaRPr lang="zh-CN" altLang="en-US" sz="2000" b="1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000" b="1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比如</a:t>
            </a:r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touch</a:t>
            </a:r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mkdir </a:t>
            </a:r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完全仿照</a:t>
            </a:r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walk_path</a:t>
            </a:r>
            <a:endParaRPr lang="en-US" altLang="zh-CN" sz="2000" b="1">
              <a:solidFill>
                <a:schemeClr val="accent5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5175" cy="548680"/>
          </a:xfrm>
          <a:prstGeom prst="rect">
            <a:avLst/>
          </a:prstGeom>
          <a:blipFill>
            <a:blip r:embed="rId1" cstate="print"/>
            <a:srcRect/>
            <a:stretch>
              <a:fillRect t="-2866" b="-818522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64939" y="0"/>
            <a:ext cx="576064" cy="836712"/>
            <a:chOff x="841003" y="360040"/>
            <a:chExt cx="504056" cy="836712"/>
          </a:xfrm>
          <a:solidFill>
            <a:schemeClr val="accent5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Freeform 126"/>
          <p:cNvSpPr>
            <a:spLocks noChangeAspect="1" noEditPoints="1"/>
          </p:cNvSpPr>
          <p:nvPr/>
        </p:nvSpPr>
        <p:spPr bwMode="auto">
          <a:xfrm>
            <a:off x="388399" y="136824"/>
            <a:ext cx="329141" cy="411856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34495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文本框 9"/>
          <p:cNvSpPr txBox="1"/>
          <p:nvPr/>
        </p:nvSpPr>
        <p:spPr>
          <a:xfrm>
            <a:off x="984885" y="188595"/>
            <a:ext cx="215646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mkdir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touch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延时符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971" y="27266"/>
            <a:ext cx="2569196" cy="48850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80695" y="692785"/>
            <a:ext cx="4419600" cy="36150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rPr>
              <a:t>实现思路：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mkdir是增加文件结构的指令，根据能不能创建多级目录(一口气创建两个及以上)用-p符号作出了区分，同时考虑到了Linux中诸如mkdir -p a/../b 会创建a和b两个目录的情况，即路径并非提前处理好而是边创建边解析，代码按照 walk_path 仿写，利用了文件控制块中未使用过的 f_dir 记录父节点，极大简化了实现。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touch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基本类似，只需在最后一级路径处特殊判断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即可。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53085" y="5445125"/>
            <a:ext cx="46405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若已存在对应路径或创建成功，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都保持静默；若路径有误，会报错显示。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737225" y="1484630"/>
            <a:ext cx="593280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节选自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mkdir: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if (r == -E_NOT_FOUND) {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if (*path == 0 || op == 1) {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if (dir_alloc_file(dir, &amp;file) &lt; 0) {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return r;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}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strcpy(file-&gt;f_name, name);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file-&gt;f_type = FTYPE_DIR;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} else {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debugf("can't find dir : %s!\n", name);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return r;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}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}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PP_MARK_KEY" val="02ae6fa1-bfef-49d1-8281-994fa38edc0f"/>
  <p:tag name="COMMONDATA" val="eyJoZGlkIjoiNTJlYjM4NTUwNzBlZGVjYjc4NTZhNDc0ZmIxODc4ZGIifQ=="/>
  <p:tag name="FULLTEXTBEAUTIFYED" val="1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3427</Words>
  <Application>WPS 演示</Application>
  <PresentationFormat>自定义</PresentationFormat>
  <Paragraphs>288</Paragraphs>
  <Slides>12</Slides>
  <Notes>40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Calibri</vt:lpstr>
      <vt:lpstr>Arial Unicode MS</vt:lpstr>
      <vt:lpstr>仿宋</vt:lpstr>
      <vt:lpstr>华文仿宋</vt:lpstr>
      <vt:lpstr>华文细黑</vt:lpstr>
      <vt:lpstr>华文琥珀</vt:lpstr>
      <vt:lpstr>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1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/>
  <dc:description>1</dc:description>
  <dc:subject>1</dc:subject>
  <cp:lastModifiedBy>原来如此</cp:lastModifiedBy>
  <cp:revision>12</cp:revision>
  <dcterms:created xsi:type="dcterms:W3CDTF">2015-12-03T10:50:00Z</dcterms:created>
  <dcterms:modified xsi:type="dcterms:W3CDTF">2023-06-17T09:39:55Z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2EA0F745C06D408E9A10858C2D3DEAE8_13</vt:lpwstr>
  </property>
</Properties>
</file>

<file path=docProps/thumbnail.jpeg>
</file>